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60" r:id="rId4"/>
    <p:sldId id="261" r:id="rId5"/>
    <p:sldId id="264" r:id="rId7"/>
    <p:sldId id="266" r:id="rId8"/>
    <p:sldId id="274" r:id="rId9"/>
    <p:sldId id="275" r:id="rId10"/>
    <p:sldId id="276" r:id="rId11"/>
    <p:sldId id="277" r:id="rId12"/>
    <p:sldId id="278" r:id="rId13"/>
    <p:sldId id="279" r:id="rId14"/>
    <p:sldId id="280" r:id="rId15"/>
    <p:sldId id="285" r:id="rId16"/>
    <p:sldId id="282" r:id="rId17"/>
    <p:sldId id="273" r:id="rId18"/>
    <p:sldId id="268"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D34C"/>
    <a:srgbClr val="55FF79"/>
    <a:srgbClr val="009844"/>
    <a:srgbClr val="008A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B61304-4A0F-4E11-8080-599F9186F6A5}" type="doc">
      <dgm:prSet loTypeId="process" loCatId="process" qsTypeId="urn:microsoft.com/office/officeart/2005/8/quickstyle/simple1" qsCatId="simple" csTypeId="urn:microsoft.com/office/officeart/2005/8/colors/accent1_2" csCatId="accent1" phldr="0"/>
      <dgm:spPr/>
      <dgm:t>
        <a:bodyPr/>
        <a:p>
          <a:endParaRPr lang="en-US"/>
        </a:p>
      </dgm:t>
    </dgm:pt>
    <dgm:pt modelId="{06475F0D-9D1A-4BF5-AEE3-CD3F880BC44A}">
      <dgm:prSet phldrT="[Text]" phldr="0" custT="0"/>
      <dgm:spPr/>
      <dgm:t>
        <a:bodyPr vert="horz" wrap="square"/>
        <a:p>
          <a:pPr>
            <a:lnSpc>
              <a:spcPct val="100000"/>
            </a:lnSpc>
            <a:spcBef>
              <a:spcPct val="0"/>
            </a:spcBef>
            <a:spcAft>
              <a:spcPct val="35000"/>
            </a:spcAft>
          </a:pPr>
          <a:r>
            <a:rPr lang="en-US"/>
            <a:t>TrashEx</a:t>
          </a:r>
          <a:endParaRPr lang="en-US"/>
        </a:p>
      </dgm:t>
    </dgm:pt>
    <dgm:pt modelId="{E99562FF-418F-46D1-8F86-E0992ED7BA8E}" cxnId="{41E1D36A-5165-44A0-A5ED-F95D8310C471}" type="parTrans">
      <dgm:prSet/>
      <dgm:spPr/>
      <dgm:t>
        <a:bodyPr/>
        <a:p>
          <a:endParaRPr lang="en-US"/>
        </a:p>
      </dgm:t>
    </dgm:pt>
    <dgm:pt modelId="{4BD710C9-2F9D-441E-B548-A9989C0147D7}" cxnId="{41E1D36A-5165-44A0-A5ED-F95D8310C471}" type="sibTrans">
      <dgm:prSet/>
      <dgm:spPr/>
      <dgm:t>
        <a:bodyPr/>
        <a:p>
          <a:endParaRPr lang="en-US"/>
        </a:p>
      </dgm:t>
    </dgm:pt>
    <dgm:pt modelId="{FE2A3430-07B7-4AF8-8050-E9E6630C707F}">
      <dgm:prSet phldrT="[Text]" phldr="0" custT="0"/>
      <dgm:spPr/>
      <dgm:t>
        <a:bodyPr vert="horz" wrap="square"/>
        <a:p>
          <a:pPr>
            <a:lnSpc>
              <a:spcPct val="100000"/>
            </a:lnSpc>
            <a:spcBef>
              <a:spcPct val="0"/>
            </a:spcBef>
            <a:spcAft>
              <a:spcPct val="15000"/>
            </a:spcAft>
          </a:pPr>
          <a:r>
            <a:rPr lang="en-US"/>
            <a:t>Client Side</a:t>
          </a:r>
          <a:r>
            <a:rPr lang="en-US"/>
            <a:t/>
          </a:r>
          <a:endParaRPr lang="en-US"/>
        </a:p>
      </dgm:t>
    </dgm:pt>
    <dgm:pt modelId="{FB51E315-BC56-4135-BA1D-66E640931F3A}" cxnId="{76395533-209A-45DF-ACB2-C6D9412541DB}" type="parTrans">
      <dgm:prSet/>
      <dgm:spPr/>
      <dgm:t>
        <a:bodyPr/>
        <a:p>
          <a:endParaRPr lang="en-US"/>
        </a:p>
      </dgm:t>
    </dgm:pt>
    <dgm:pt modelId="{9ADD2677-777A-4E9D-AE48-B83F0BAD6874}" cxnId="{76395533-209A-45DF-ACB2-C6D9412541DB}" type="sibTrans">
      <dgm:prSet/>
      <dgm:spPr/>
      <dgm:t>
        <a:bodyPr/>
        <a:p>
          <a:endParaRPr lang="en-US"/>
        </a:p>
      </dgm:t>
    </dgm:pt>
    <dgm:pt modelId="{993C28F0-F4D0-4666-BC59-EDF568766A26}">
      <dgm:prSet phldr="0" custT="0"/>
      <dgm:spPr/>
      <dgm:t>
        <a:bodyPr vert="horz" wrap="square"/>
        <a:p>
          <a:pPr>
            <a:lnSpc>
              <a:spcPct val="100000"/>
            </a:lnSpc>
            <a:spcBef>
              <a:spcPct val="0"/>
            </a:spcBef>
            <a:spcAft>
              <a:spcPct val="15000"/>
            </a:spcAft>
          </a:pPr>
          <a:r>
            <a:rPr lang="en-US"/>
            <a:t>(User)</a:t>
          </a:r>
          <a:r>
            <a:rPr lang="en-US"/>
            <a:t/>
          </a:r>
          <a:endParaRPr lang="en-US"/>
        </a:p>
      </dgm:t>
    </dgm:pt>
    <dgm:pt modelId="{0A74AF4A-D18C-48A8-B3D8-83C539F8B1BE}" cxnId="{BA87EBEA-5585-45A0-9C79-0AE878374280}" type="parTrans">
      <dgm:prSet/>
      <dgm:spPr/>
    </dgm:pt>
    <dgm:pt modelId="{EED69CB6-7E6C-42C7-8E3A-79D413E02C98}" cxnId="{BA87EBEA-5585-45A0-9C79-0AE878374280}" type="sibTrans">
      <dgm:prSet/>
      <dgm:spPr/>
    </dgm:pt>
    <dgm:pt modelId="{C17EA81B-EE8F-4BEA-9D93-831900C89C00}">
      <dgm:prSet phldrT="[Text]" phldr="0" custT="0"/>
      <dgm:spPr/>
      <dgm:t>
        <a:bodyPr vert="horz" wrap="square"/>
        <a:p>
          <a:pPr>
            <a:lnSpc>
              <a:spcPct val="100000"/>
            </a:lnSpc>
            <a:spcBef>
              <a:spcPct val="0"/>
            </a:spcBef>
            <a:spcAft>
              <a:spcPct val="35000"/>
            </a:spcAft>
          </a:pPr>
          <a:r>
            <a:rPr lang="en-US"/>
            <a:t>Backend Data Process</a:t>
          </a:r>
          <a:endParaRPr lang="en-US"/>
        </a:p>
      </dgm:t>
    </dgm:pt>
    <dgm:pt modelId="{D73C192A-A373-4ACC-BFC9-76609E41CF4E}" cxnId="{1A04D0CA-667B-4A68-A61D-7B5527ECC326}" type="parTrans">
      <dgm:prSet/>
      <dgm:spPr/>
      <dgm:t>
        <a:bodyPr/>
        <a:p>
          <a:endParaRPr lang="en-US"/>
        </a:p>
      </dgm:t>
    </dgm:pt>
    <dgm:pt modelId="{40C2F390-CB3F-4BF4-827D-B8018A5F3BB7}" cxnId="{1A04D0CA-667B-4A68-A61D-7B5527ECC326}" type="sibTrans">
      <dgm:prSet/>
      <dgm:spPr/>
      <dgm:t>
        <a:bodyPr/>
        <a:p>
          <a:endParaRPr lang="en-US"/>
        </a:p>
      </dgm:t>
    </dgm:pt>
    <dgm:pt modelId="{2E055442-BDF6-42BD-8A8A-460CDF6F5C5E}">
      <dgm:prSet phldrT="[Text]" phldr="0" custT="0"/>
      <dgm:spPr/>
      <dgm:t>
        <a:bodyPr vert="horz" wrap="square"/>
        <a:p>
          <a:pPr>
            <a:lnSpc>
              <a:spcPct val="100000"/>
            </a:lnSpc>
            <a:spcBef>
              <a:spcPct val="0"/>
            </a:spcBef>
            <a:spcAft>
              <a:spcPct val="15000"/>
            </a:spcAft>
          </a:pPr>
          <a:r>
            <a:rPr lang="en-US"/>
            <a:t>Javascript</a:t>
          </a:r>
          <a:r>
            <a:rPr lang="en-US"/>
            <a:t/>
          </a:r>
          <a:endParaRPr lang="en-US"/>
        </a:p>
      </dgm:t>
    </dgm:pt>
    <dgm:pt modelId="{291EBA52-15FB-4985-9632-D5F9BE62ACD1}" cxnId="{3548BEF2-8F99-48DF-B26F-D1B04EF5B7ED}" type="parTrans">
      <dgm:prSet/>
      <dgm:spPr/>
      <dgm:t>
        <a:bodyPr/>
        <a:p>
          <a:endParaRPr lang="en-US"/>
        </a:p>
      </dgm:t>
    </dgm:pt>
    <dgm:pt modelId="{87346316-64F3-4945-9984-33BC77341C9F}" cxnId="{3548BEF2-8F99-48DF-B26F-D1B04EF5B7ED}" type="sibTrans">
      <dgm:prSet/>
      <dgm:spPr/>
      <dgm:t>
        <a:bodyPr/>
        <a:p>
          <a:endParaRPr lang="en-US"/>
        </a:p>
      </dgm:t>
    </dgm:pt>
    <dgm:pt modelId="{FE116C41-B2C7-4EF0-B935-92ECE7CF231B}">
      <dgm:prSet phldr="0" custT="0"/>
      <dgm:spPr/>
      <dgm:t>
        <a:bodyPr vert="horz" wrap="square"/>
        <a:p>
          <a:pPr>
            <a:lnSpc>
              <a:spcPct val="100000"/>
            </a:lnSpc>
            <a:spcBef>
              <a:spcPct val="0"/>
            </a:spcBef>
            <a:spcAft>
              <a:spcPct val="15000"/>
            </a:spcAft>
          </a:pPr>
          <a:r>
            <a:rPr lang="en-US"/>
            <a:t>APIs</a:t>
          </a:r>
          <a:endParaRPr lang="en-US"/>
        </a:p>
      </dgm:t>
    </dgm:pt>
    <dgm:pt modelId="{78A7059E-1AC3-4034-9BAA-EDFC1B017861}" cxnId="{2522655D-5573-4997-8A26-77115FA8726B}" type="parTrans">
      <dgm:prSet/>
      <dgm:spPr/>
    </dgm:pt>
    <dgm:pt modelId="{5B0824A6-D4BC-414D-876E-B29597840F33}" cxnId="{2522655D-5573-4997-8A26-77115FA8726B}" type="sibTrans">
      <dgm:prSet/>
      <dgm:spPr/>
    </dgm:pt>
    <dgm:pt modelId="{89CF50F2-3EE8-4308-BA46-57745656A4AA}">
      <dgm:prSet phldrT="[Text]" phldr="0" custT="0"/>
      <dgm:spPr/>
      <dgm:t>
        <a:bodyPr vert="horz" wrap="square"/>
        <a:p>
          <a:pPr>
            <a:lnSpc>
              <a:spcPct val="100000"/>
            </a:lnSpc>
            <a:spcBef>
              <a:spcPct val="0"/>
            </a:spcBef>
            <a:spcAft>
              <a:spcPct val="35000"/>
            </a:spcAft>
          </a:pPr>
          <a:r>
            <a:rPr lang="en-US"/>
            <a:t>Database</a:t>
          </a:r>
          <a:r>
            <a:rPr lang="en-US"/>
            <a:t/>
          </a:r>
          <a:endParaRPr lang="en-US"/>
        </a:p>
      </dgm:t>
    </dgm:pt>
    <dgm:pt modelId="{D242A0FB-DF73-49CA-BA3C-BD459F366127}" cxnId="{65370CE5-1013-4D49-A7CE-0B6E63E4198A}" type="parTrans">
      <dgm:prSet/>
      <dgm:spPr/>
      <dgm:t>
        <a:bodyPr/>
        <a:p>
          <a:endParaRPr lang="en-US"/>
        </a:p>
      </dgm:t>
    </dgm:pt>
    <dgm:pt modelId="{9604C662-124F-4916-B7BB-4DF131431D56}" cxnId="{65370CE5-1013-4D49-A7CE-0B6E63E4198A}" type="sibTrans">
      <dgm:prSet/>
      <dgm:spPr/>
      <dgm:t>
        <a:bodyPr/>
        <a:p>
          <a:endParaRPr lang="en-US"/>
        </a:p>
      </dgm:t>
    </dgm:pt>
    <dgm:pt modelId="{A4CBB6B8-84E6-41DA-A253-F380CBF4C16F}">
      <dgm:prSet phldrT="[Text]" phldr="0" custT="0"/>
      <dgm:spPr/>
      <dgm:t>
        <a:bodyPr vert="horz" wrap="square"/>
        <a:p>
          <a:pPr>
            <a:lnSpc>
              <a:spcPct val="100000"/>
            </a:lnSpc>
            <a:spcBef>
              <a:spcPct val="0"/>
            </a:spcBef>
            <a:spcAft>
              <a:spcPct val="15000"/>
            </a:spcAft>
          </a:pPr>
          <a:r>
            <a:rPr lang="en-US"/>
            <a:t>PHP Server</a:t>
          </a:r>
          <a:r>
            <a:rPr lang="en-US"/>
            <a:t/>
          </a:r>
          <a:endParaRPr lang="en-US"/>
        </a:p>
      </dgm:t>
    </dgm:pt>
    <dgm:pt modelId="{6BF9AA0B-A851-4ABD-9BE8-1336C9738AB8}" cxnId="{34F0E375-A8AD-4F7D-8CEB-E6417BF3F8EB}" type="parTrans">
      <dgm:prSet/>
      <dgm:spPr/>
      <dgm:t>
        <a:bodyPr/>
        <a:p>
          <a:endParaRPr lang="en-US"/>
        </a:p>
      </dgm:t>
    </dgm:pt>
    <dgm:pt modelId="{B71ACFC2-160E-4438-99B2-0295109B5775}" cxnId="{34F0E375-A8AD-4F7D-8CEB-E6417BF3F8EB}" type="sibTrans">
      <dgm:prSet/>
      <dgm:spPr/>
      <dgm:t>
        <a:bodyPr/>
        <a:p>
          <a:endParaRPr lang="en-US"/>
        </a:p>
      </dgm:t>
    </dgm:pt>
    <dgm:pt modelId="{6422C5E8-AAC9-4371-96E9-FD87AD7BB3DA}">
      <dgm:prSet phldr="0" custT="0"/>
      <dgm:spPr/>
      <dgm:t>
        <a:bodyPr vert="horz" wrap="square"/>
        <a:p>
          <a:pPr>
            <a:lnSpc>
              <a:spcPct val="100000"/>
            </a:lnSpc>
            <a:spcBef>
              <a:spcPct val="0"/>
            </a:spcBef>
            <a:spcAft>
              <a:spcPct val="15000"/>
            </a:spcAft>
          </a:pPr>
          <a:r>
            <a:rPr lang="en-US"/>
            <a:t>MY SQL</a:t>
          </a:r>
          <a:r>
            <a:rPr lang="en-US"/>
            <a:t/>
          </a:r>
          <a:endParaRPr lang="en-US"/>
        </a:p>
      </dgm:t>
    </dgm:pt>
    <dgm:pt modelId="{1EC89426-A3CB-44E0-9781-0EF934E231CD}" cxnId="{96B4ECCF-A096-4C31-A008-A2497EC449AB}" type="parTrans">
      <dgm:prSet/>
      <dgm:spPr/>
    </dgm:pt>
    <dgm:pt modelId="{0FFB83F4-DEDE-4DB8-AA03-1FBBC47FAD2A}" cxnId="{96B4ECCF-A096-4C31-A008-A2497EC449AB}" type="sibTrans">
      <dgm:prSet/>
      <dgm:spPr/>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Cnt="0"/>
      <dgm:spPr/>
    </dgm:pt>
    <dgm:pt modelId="{EA4C33C9-9B7B-4236-9D97-1954A4D46745}" type="pres">
      <dgm:prSet presAssocID="{06475F0D-9D1A-4BF5-AEE3-CD3F880BC44A}" presName="childNode1" presStyleLbl="bgAcc1" presStyleIdx="0" presStyleCnt="3">
        <dgm:presLayoutVars>
          <dgm:bulletEnabled val="1"/>
        </dgm:presLayoutVars>
      </dgm:prSet>
      <dgm:spPr/>
    </dgm:pt>
    <dgm:pt modelId="{1E8A37B1-D464-40AA-8171-F21D027B523A}" type="pres">
      <dgm:prSet presAssocID="{06475F0D-9D1A-4BF5-AEE3-CD3F880BC44A}" presName="childNode1tx" presStyleCnt="0">
        <dgm:presLayoutVars>
          <dgm:bulletEnabled val="1"/>
        </dgm:presLayoutVars>
      </dgm:prSet>
      <dgm:spPr/>
    </dgm:pt>
    <dgm:pt modelId="{50F89035-D090-4CAD-827E-5FE864D0CC7D}" type="pres">
      <dgm:prSet presAssocID="{06475F0D-9D1A-4BF5-AEE3-CD3F880BC44A}" presName="parentNode1" presStyleLbl="node1" presStyleIdx="0" presStyleCnt="3">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2"/>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Cnt="0"/>
      <dgm:spPr/>
    </dgm:pt>
    <dgm:pt modelId="{8C4A7715-D8F8-4D2B-94CE-98F25CB35172}" type="pres">
      <dgm:prSet presAssocID="{C17EA81B-EE8F-4BEA-9D93-831900C89C00}" presName="childNode2" presStyleLbl="bgAcc1" presStyleIdx="1" presStyleCnt="3">
        <dgm:presLayoutVars>
          <dgm:bulletEnabled val="1"/>
        </dgm:presLayoutVars>
      </dgm:prSet>
      <dgm:spPr/>
    </dgm:pt>
    <dgm:pt modelId="{E6E63E6B-9802-4903-9CE3-5D4A716AEA02}" type="pres">
      <dgm:prSet presAssocID="{C17EA81B-EE8F-4BEA-9D93-831900C89C00}" presName="childNode2tx" presStyleCnt="0">
        <dgm:presLayoutVars>
          <dgm:bulletEnabled val="1"/>
        </dgm:presLayoutVars>
      </dgm:prSet>
      <dgm:spPr/>
    </dgm:pt>
    <dgm:pt modelId="{D48BF050-6660-4D4F-AF7C-757C782402D6}" type="pres">
      <dgm:prSet presAssocID="{C17EA81B-EE8F-4BEA-9D93-831900C89C00}" presName="parentNode2" presStyleLbl="node1" presStyleIdx="1" presStyleCnt="3">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2"/>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Cnt="0"/>
      <dgm:spPr/>
    </dgm:pt>
    <dgm:pt modelId="{0428F0A0-98D5-457A-BE43-28F46915FA56}" type="pres">
      <dgm:prSet presAssocID="{89CF50F2-3EE8-4308-BA46-57745656A4AA}" presName="childNode1" presStyleLbl="bgAcc1" presStyleIdx="2" presStyleCnt="3">
        <dgm:presLayoutVars>
          <dgm:bulletEnabled val="1"/>
        </dgm:presLayoutVars>
      </dgm:prSet>
      <dgm:spPr/>
    </dgm:pt>
    <dgm:pt modelId="{F4682735-7E21-4BD6-A94E-5C31E3B718FD}" type="pres">
      <dgm:prSet presAssocID="{89CF50F2-3EE8-4308-BA46-57745656A4AA}" presName="childNode1tx" presStyleCnt="0">
        <dgm:presLayoutVars>
          <dgm:bulletEnabled val="1"/>
        </dgm:presLayoutVars>
      </dgm:prSet>
      <dgm:spPr/>
    </dgm:pt>
    <dgm:pt modelId="{E8647766-AE1D-45F8-B3AB-5EEE3BDE8498}" type="pres">
      <dgm:prSet presAssocID="{89CF50F2-3EE8-4308-BA46-57745656A4AA}" presName="parentNode1" presStyleLbl="node1" presStyleIdx="2" presStyleCnt="3">
        <dgm:presLayoutVars>
          <dgm:chMax val="1"/>
          <dgm:bulletEnabled val="1"/>
        </dgm:presLayoutVars>
      </dgm:prSet>
      <dgm:spPr/>
    </dgm:pt>
    <dgm:pt modelId="{96D6127B-1D73-45CB-82BD-67878CD7892E}" type="pres">
      <dgm:prSet presAssocID="{89CF50F2-3EE8-4308-BA46-57745656A4AA}" presName="connSite1" presStyleCnt="0"/>
      <dgm:spPr/>
    </dgm:pt>
  </dgm:ptLst>
  <dgm:cxnLst>
    <dgm:cxn modelId="{41E1D36A-5165-44A0-A5ED-F95D8310C471}" srcId="{B3B61304-4A0F-4E11-8080-599F9186F6A5}" destId="{06475F0D-9D1A-4BF5-AEE3-CD3F880BC44A}" srcOrd="0" destOrd="0" parTransId="{E99562FF-418F-46D1-8F86-E0992ED7BA8E}" sibTransId="{4BD710C9-2F9D-441E-B548-A9989C0147D7}"/>
    <dgm:cxn modelId="{76395533-209A-45DF-ACB2-C6D9412541DB}" srcId="{06475F0D-9D1A-4BF5-AEE3-CD3F880BC44A}" destId="{FE2A3430-07B7-4AF8-8050-E9E6630C707F}" srcOrd="0" destOrd="0" parTransId="{FB51E315-BC56-4135-BA1D-66E640931F3A}" sibTransId="{9ADD2677-777A-4E9D-AE48-B83F0BAD6874}"/>
    <dgm:cxn modelId="{BA87EBEA-5585-45A0-9C79-0AE878374280}" srcId="{06475F0D-9D1A-4BF5-AEE3-CD3F880BC44A}" destId="{993C28F0-F4D0-4666-BC59-EDF568766A26}" srcOrd="1" destOrd="0" parTransId="{0A74AF4A-D18C-48A8-B3D8-83C539F8B1BE}" sibTransId="{EED69CB6-7E6C-42C7-8E3A-79D413E02C98}"/>
    <dgm:cxn modelId="{1A04D0CA-667B-4A68-A61D-7B5527ECC326}" srcId="{B3B61304-4A0F-4E11-8080-599F9186F6A5}" destId="{C17EA81B-EE8F-4BEA-9D93-831900C89C00}" srcOrd="1" destOrd="0" parTransId="{D73C192A-A373-4ACC-BFC9-76609E41CF4E}" sibTransId="{40C2F390-CB3F-4BF4-827D-B8018A5F3BB7}"/>
    <dgm:cxn modelId="{3548BEF2-8F99-48DF-B26F-D1B04EF5B7ED}" srcId="{C17EA81B-EE8F-4BEA-9D93-831900C89C00}" destId="{2E055442-BDF6-42BD-8A8A-460CDF6F5C5E}" srcOrd="0" destOrd="1" parTransId="{291EBA52-15FB-4985-9632-D5F9BE62ACD1}" sibTransId="{87346316-64F3-4945-9984-33BC77341C9F}"/>
    <dgm:cxn modelId="{2522655D-5573-4997-8A26-77115FA8726B}" srcId="{C17EA81B-EE8F-4BEA-9D93-831900C89C00}" destId="{FE116C41-B2C7-4EF0-B935-92ECE7CF231B}" srcOrd="1" destOrd="1" parTransId="{78A7059E-1AC3-4034-9BAA-EDFC1B017861}" sibTransId="{5B0824A6-D4BC-414D-876E-B29597840F33}"/>
    <dgm:cxn modelId="{65370CE5-1013-4D49-A7CE-0B6E63E4198A}" srcId="{B3B61304-4A0F-4E11-8080-599F9186F6A5}" destId="{89CF50F2-3EE8-4308-BA46-57745656A4AA}" srcOrd="2" destOrd="0" parTransId="{D242A0FB-DF73-49CA-BA3C-BD459F366127}" sibTransId="{9604C662-124F-4916-B7BB-4DF131431D56}"/>
    <dgm:cxn modelId="{34F0E375-A8AD-4F7D-8CEB-E6417BF3F8EB}" srcId="{89CF50F2-3EE8-4308-BA46-57745656A4AA}" destId="{A4CBB6B8-84E6-41DA-A253-F380CBF4C16F}" srcOrd="0" destOrd="2" parTransId="{6BF9AA0B-A851-4ABD-9BE8-1336C9738AB8}" sibTransId="{B71ACFC2-160E-4438-99B2-0295109B5775}"/>
    <dgm:cxn modelId="{96B4ECCF-A096-4C31-A008-A2497EC449AB}" srcId="{89CF50F2-3EE8-4308-BA46-57745656A4AA}" destId="{6422C5E8-AAC9-4371-96E9-FD87AD7BB3DA}" srcOrd="1" destOrd="2" parTransId="{1EC89426-A3CB-44E0-9781-0EF934E231CD}" sibTransId="{0FFB83F4-DEDE-4DB8-AA03-1FBBC47FAD2A}"/>
    <dgm:cxn modelId="{1AA628D4-4865-4FC5-9F12-678C2A6A181E}" type="presOf" srcId="{B3B61304-4A0F-4E11-8080-599F9186F6A5}" destId="{7894115B-AABB-46F2-A52E-C27597016790}" srcOrd="0" destOrd="0" presId="urn:microsoft.com/office/officeart/2005/8/layout/hProcess4"/>
    <dgm:cxn modelId="{DE5DB0BE-D8C2-46CC-B9F4-B82278070F36}" type="presParOf" srcId="{7894115B-AABB-46F2-A52E-C27597016790}" destId="{56D916F2-6768-419D-835D-0E92CC7C803C}" srcOrd="0" destOrd="0" presId="urn:microsoft.com/office/officeart/2005/8/layout/hProcess4"/>
    <dgm:cxn modelId="{38A0D67E-BE13-4A5B-AFEA-2C7F3E290DD5}" type="presParOf" srcId="{7894115B-AABB-46F2-A52E-C27597016790}" destId="{ECD0F423-0D40-44D8-AF71-D97C3F9DF26B}" srcOrd="1" destOrd="0" presId="urn:microsoft.com/office/officeart/2005/8/layout/hProcess4"/>
    <dgm:cxn modelId="{09480765-05C3-420F-A8AE-062A510E327B}" type="presParOf" srcId="{7894115B-AABB-46F2-A52E-C27597016790}" destId="{77157E72-C09D-4CF2-AEC0-0324FBF39226}" srcOrd="2" destOrd="0" presId="urn:microsoft.com/office/officeart/2005/8/layout/hProcess4"/>
    <dgm:cxn modelId="{4C519331-4C6A-40A7-AAD6-0305332BD9A1}" type="presParOf" srcId="{77157E72-C09D-4CF2-AEC0-0324FBF39226}" destId="{29C62E5B-77E6-4FD6-95C8-E16514EA592F}" srcOrd="0" destOrd="2" presId="urn:microsoft.com/office/officeart/2005/8/layout/hProcess4"/>
    <dgm:cxn modelId="{846A4038-B336-4B6D-8154-6FFDF24616AC}" type="presParOf" srcId="{29C62E5B-77E6-4FD6-95C8-E16514EA592F}" destId="{24BEEBBD-4900-44F6-A6F9-3F722A9F3012}" srcOrd="0" destOrd="0" presId="urn:microsoft.com/office/officeart/2005/8/layout/hProcess4"/>
    <dgm:cxn modelId="{9C653F4A-BC93-48F5-9E67-A0B6052DE846}" type="presParOf" srcId="{29C62E5B-77E6-4FD6-95C8-E16514EA592F}" destId="{EA4C33C9-9B7B-4236-9D97-1954A4D46745}" srcOrd="1" destOrd="0" presId="urn:microsoft.com/office/officeart/2005/8/layout/hProcess4"/>
    <dgm:cxn modelId="{D701A3A2-4557-4096-970B-FBC0B4352ACC}" type="presOf" srcId="{FE2A3430-07B7-4AF8-8050-E9E6630C707F}" destId="{EA4C33C9-9B7B-4236-9D97-1954A4D46745}" srcOrd="0" destOrd="0" presId="urn:microsoft.com/office/officeart/2005/8/layout/hProcess4"/>
    <dgm:cxn modelId="{FD807D2C-D25E-4821-B135-22BB6773725C}" type="presOf" srcId="{993C28F0-F4D0-4666-BC59-EDF568766A26}" destId="{EA4C33C9-9B7B-4236-9D97-1954A4D46745}" srcOrd="0" destOrd="1" presId="urn:microsoft.com/office/officeart/2005/8/layout/hProcess4"/>
    <dgm:cxn modelId="{6B3A759C-6996-4D19-A889-6E9E029A1E3B}" type="presParOf" srcId="{29C62E5B-77E6-4FD6-95C8-E16514EA592F}" destId="{1E8A37B1-D464-40AA-8171-F21D027B523A}" srcOrd="2" destOrd="0" presId="urn:microsoft.com/office/officeart/2005/8/layout/hProcess4"/>
    <dgm:cxn modelId="{F506DACF-FEDB-456F-8BDA-90F82BB52C6F}" type="presOf" srcId="{FE2A3430-07B7-4AF8-8050-E9E6630C707F}" destId="{1E8A37B1-D464-40AA-8171-F21D027B523A}" srcOrd="1" destOrd="0" presId="urn:microsoft.com/office/officeart/2005/8/layout/hProcess4"/>
    <dgm:cxn modelId="{0185CDC2-4E33-49F7-A902-309A4FB6276A}" type="presOf" srcId="{993C28F0-F4D0-4666-BC59-EDF568766A26}" destId="{1E8A37B1-D464-40AA-8171-F21D027B523A}" srcOrd="1" destOrd="1" presId="urn:microsoft.com/office/officeart/2005/8/layout/hProcess4"/>
    <dgm:cxn modelId="{83E28E95-23F0-47B3-9D0D-105D81F8F55A}" type="presParOf" srcId="{29C62E5B-77E6-4FD6-95C8-E16514EA592F}" destId="{50F89035-D090-4CAD-827E-5FE864D0CC7D}" srcOrd="3" destOrd="0" presId="urn:microsoft.com/office/officeart/2005/8/layout/hProcess4"/>
    <dgm:cxn modelId="{EEA79776-99F5-437F-BA4F-4EB27A4D0AAD}" type="presOf" srcId="{06475F0D-9D1A-4BF5-AEE3-CD3F880BC44A}" destId="{50F89035-D090-4CAD-827E-5FE864D0CC7D}" srcOrd="0" destOrd="0" presId="urn:microsoft.com/office/officeart/2005/8/layout/hProcess4"/>
    <dgm:cxn modelId="{700259D7-CD38-4968-B710-DBF0CCB6E125}" type="presParOf" srcId="{29C62E5B-77E6-4FD6-95C8-E16514EA592F}" destId="{920CA769-40FC-4401-A1E0-FD4D856E9B21}" srcOrd="4" destOrd="0" presId="urn:microsoft.com/office/officeart/2005/8/layout/hProcess4"/>
    <dgm:cxn modelId="{E9C68AF8-6034-46B5-84EE-F9D12B573935}" type="presParOf" srcId="{77157E72-C09D-4CF2-AEC0-0324FBF39226}" destId="{B871E909-CC84-4270-8398-F5F049AEA932}" srcOrd="1" destOrd="2" presId="urn:microsoft.com/office/officeart/2005/8/layout/hProcess4"/>
    <dgm:cxn modelId="{2B38037B-90DF-47E6-A734-F8C64AEAEABC}" type="presOf" srcId="{4BD710C9-2F9D-441E-B548-A9989C0147D7}" destId="{B871E909-CC84-4270-8398-F5F049AEA932}" srcOrd="0" destOrd="0" presId="urn:microsoft.com/office/officeart/2005/8/layout/hProcess4"/>
    <dgm:cxn modelId="{7C9FF11A-B43F-4986-B2F4-E12084E24A70}" type="presParOf" srcId="{77157E72-C09D-4CF2-AEC0-0324FBF39226}" destId="{5381038C-A52C-40F2-AE25-892F98A4F272}" srcOrd="2" destOrd="2" presId="urn:microsoft.com/office/officeart/2005/8/layout/hProcess4"/>
    <dgm:cxn modelId="{2576144B-5699-43FC-BC53-5ADE75078E21}" type="presParOf" srcId="{5381038C-A52C-40F2-AE25-892F98A4F272}" destId="{8C60EF28-DEE2-471E-9110-F1DE84254762}" srcOrd="0" destOrd="2" presId="urn:microsoft.com/office/officeart/2005/8/layout/hProcess4"/>
    <dgm:cxn modelId="{9FEDF78C-22F8-4A83-BA94-3504D200DCB2}" type="presParOf" srcId="{5381038C-A52C-40F2-AE25-892F98A4F272}" destId="{8C4A7715-D8F8-4D2B-94CE-98F25CB35172}" srcOrd="1" destOrd="2" presId="urn:microsoft.com/office/officeart/2005/8/layout/hProcess4"/>
    <dgm:cxn modelId="{11C08A67-57F8-4E3F-A2F8-17D8AAD6525A}" type="presOf" srcId="{2E055442-BDF6-42BD-8A8A-460CDF6F5C5E}" destId="{8C4A7715-D8F8-4D2B-94CE-98F25CB35172}" srcOrd="0" destOrd="0" presId="urn:microsoft.com/office/officeart/2005/8/layout/hProcess4"/>
    <dgm:cxn modelId="{B7AC8CDA-F03E-41B2-B2CF-326550BB3CF7}" type="presOf" srcId="{FE116C41-B2C7-4EF0-B935-92ECE7CF231B}" destId="{8C4A7715-D8F8-4D2B-94CE-98F25CB35172}" srcOrd="0" destOrd="1" presId="urn:microsoft.com/office/officeart/2005/8/layout/hProcess4"/>
    <dgm:cxn modelId="{F8C2AE8A-69DF-4048-B803-4AA7F524DAA2}" type="presParOf" srcId="{5381038C-A52C-40F2-AE25-892F98A4F272}" destId="{E6E63E6B-9802-4903-9CE3-5D4A716AEA02}" srcOrd="2" destOrd="2" presId="urn:microsoft.com/office/officeart/2005/8/layout/hProcess4"/>
    <dgm:cxn modelId="{A6DA6D48-DFE2-4FCA-A453-A2E3C087A33A}" type="presOf" srcId="{2E055442-BDF6-42BD-8A8A-460CDF6F5C5E}" destId="{E6E63E6B-9802-4903-9CE3-5D4A716AEA02}" srcOrd="1" destOrd="0" presId="urn:microsoft.com/office/officeart/2005/8/layout/hProcess4"/>
    <dgm:cxn modelId="{CD3B6B12-23D7-4A2F-8AD7-11AE91E89420}" type="presOf" srcId="{FE116C41-B2C7-4EF0-B935-92ECE7CF231B}" destId="{E6E63E6B-9802-4903-9CE3-5D4A716AEA02}" srcOrd="1" destOrd="1" presId="urn:microsoft.com/office/officeart/2005/8/layout/hProcess4"/>
    <dgm:cxn modelId="{2ECE004A-96A8-4519-A0C7-4E0E54ACD1EA}" type="presParOf" srcId="{5381038C-A52C-40F2-AE25-892F98A4F272}" destId="{D48BF050-6660-4D4F-AF7C-757C782402D6}" srcOrd="3" destOrd="2" presId="urn:microsoft.com/office/officeart/2005/8/layout/hProcess4"/>
    <dgm:cxn modelId="{16081025-DA96-476D-A06A-3B3F1E59CD34}" type="presOf" srcId="{C17EA81B-EE8F-4BEA-9D93-831900C89C00}" destId="{D48BF050-6660-4D4F-AF7C-757C782402D6}" srcOrd="0" destOrd="0" presId="urn:microsoft.com/office/officeart/2005/8/layout/hProcess4"/>
    <dgm:cxn modelId="{65F6226C-9262-4928-9C5B-94049C8D024A}" type="presParOf" srcId="{5381038C-A52C-40F2-AE25-892F98A4F272}" destId="{0D59B193-1E3C-4187-9E9F-A2912DCADAC6}" srcOrd="4" destOrd="2" presId="urn:microsoft.com/office/officeart/2005/8/layout/hProcess4"/>
    <dgm:cxn modelId="{E451FE0E-3B63-48EC-9FB1-4BDCCF8F96FD}" type="presParOf" srcId="{77157E72-C09D-4CF2-AEC0-0324FBF39226}" destId="{FB15DAFD-B404-4CB3-9791-947A7CB3C00D}" srcOrd="3" destOrd="2" presId="urn:microsoft.com/office/officeart/2005/8/layout/hProcess4"/>
    <dgm:cxn modelId="{906113A9-98D3-4D6A-B2F3-902471A1D4E8}" type="presOf" srcId="{40C2F390-CB3F-4BF4-827D-B8018A5F3BB7}" destId="{FB15DAFD-B404-4CB3-9791-947A7CB3C00D}" srcOrd="0" destOrd="0" presId="urn:microsoft.com/office/officeart/2005/8/layout/hProcess4"/>
    <dgm:cxn modelId="{45BB50E7-4312-4BB4-A4DB-16A09AE2097D}" type="presParOf" srcId="{77157E72-C09D-4CF2-AEC0-0324FBF39226}" destId="{754F4C32-447F-4E14-8ED3-35A922A043A5}" srcOrd="4" destOrd="2" presId="urn:microsoft.com/office/officeart/2005/8/layout/hProcess4"/>
    <dgm:cxn modelId="{E0F64286-CA30-4261-9E2A-48A503F73B91}" type="presParOf" srcId="{754F4C32-447F-4E14-8ED3-35A922A043A5}" destId="{020AEDA5-DA09-4A53-AF58-AED2EF90E935}" srcOrd="0" destOrd="4" presId="urn:microsoft.com/office/officeart/2005/8/layout/hProcess4"/>
    <dgm:cxn modelId="{069B53A3-6121-4EAF-ABB4-399876A7B702}" type="presParOf" srcId="{754F4C32-447F-4E14-8ED3-35A922A043A5}" destId="{0428F0A0-98D5-457A-BE43-28F46915FA56}" srcOrd="1" destOrd="4" presId="urn:microsoft.com/office/officeart/2005/8/layout/hProcess4"/>
    <dgm:cxn modelId="{A4785FE4-8C13-4D2C-B8D5-376EFA0662DB}" type="presOf" srcId="{A4CBB6B8-84E6-41DA-A253-F380CBF4C16F}" destId="{0428F0A0-98D5-457A-BE43-28F46915FA56}" srcOrd="0" destOrd="0" presId="urn:microsoft.com/office/officeart/2005/8/layout/hProcess4"/>
    <dgm:cxn modelId="{5084CCE0-27D1-4856-9DA2-B53C324CDF8E}" type="presOf" srcId="{6422C5E8-AAC9-4371-96E9-FD87AD7BB3DA}" destId="{0428F0A0-98D5-457A-BE43-28F46915FA56}" srcOrd="0" destOrd="1" presId="urn:microsoft.com/office/officeart/2005/8/layout/hProcess4"/>
    <dgm:cxn modelId="{F63DF9F7-4049-4720-9E6E-725426149E55}" type="presParOf" srcId="{754F4C32-447F-4E14-8ED3-35A922A043A5}" destId="{F4682735-7E21-4BD6-A94E-5C31E3B718FD}" srcOrd="2" destOrd="4" presId="urn:microsoft.com/office/officeart/2005/8/layout/hProcess4"/>
    <dgm:cxn modelId="{E183B48C-CAD5-435C-8EE9-8F51F767E0E7}" type="presOf" srcId="{A4CBB6B8-84E6-41DA-A253-F380CBF4C16F}" destId="{F4682735-7E21-4BD6-A94E-5C31E3B718FD}" srcOrd="1" destOrd="0" presId="urn:microsoft.com/office/officeart/2005/8/layout/hProcess4"/>
    <dgm:cxn modelId="{C3B172E8-CE53-427E-8415-59E85F3DEEDD}" type="presOf" srcId="{6422C5E8-AAC9-4371-96E9-FD87AD7BB3DA}" destId="{F4682735-7E21-4BD6-A94E-5C31E3B718FD}" srcOrd="1" destOrd="1" presId="urn:microsoft.com/office/officeart/2005/8/layout/hProcess4"/>
    <dgm:cxn modelId="{87728340-D6EC-4719-BDB1-D9299271B95F}" type="presParOf" srcId="{754F4C32-447F-4E14-8ED3-35A922A043A5}" destId="{E8647766-AE1D-45F8-B3AB-5EEE3BDE8498}" srcOrd="3" destOrd="4" presId="urn:microsoft.com/office/officeart/2005/8/layout/hProcess4"/>
    <dgm:cxn modelId="{B4EA0829-5779-4E79-9093-D891754DA8F3}" type="presOf" srcId="{89CF50F2-3EE8-4308-BA46-57745656A4AA}" destId="{E8647766-AE1D-45F8-B3AB-5EEE3BDE8498}" srcOrd="0" destOrd="0" presId="urn:microsoft.com/office/officeart/2005/8/layout/hProcess4"/>
    <dgm:cxn modelId="{92198FF4-EF89-4E95-8DCF-C80AD5401DFE}" type="presParOf" srcId="{754F4C32-447F-4E14-8ED3-35A922A043A5}" destId="{96D6127B-1D73-45CB-82BD-67878CD7892E}" srcOrd="4" destOrd="4"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B7D373-6B34-4A6E-9D95-DDAA8A929D39}" type="doc">
      <dgm:prSet loTypeId="process" loCatId="process" qsTypeId="urn:microsoft.com/office/officeart/2005/8/quickstyle/simple1" qsCatId="simple" csTypeId="urn:microsoft.com/office/officeart/2005/8/colors/accent1_2" csCatId="accent1" phldr="0"/>
      <dgm:spPr/>
      <dgm:t>
        <a:bodyPr/>
        <a:p>
          <a:endParaRPr lang="en-US"/>
        </a:p>
      </dgm:t>
    </dgm:pt>
    <dgm:pt modelId="{43139C5B-62FB-4091-8D24-8924780DF65F}">
      <dgm:prSet phldrT="[Text]" phldr="0" custT="0"/>
      <dgm:spPr/>
      <dgm:t>
        <a:bodyPr vert="horz" wrap="square"/>
        <a:p>
          <a:pPr>
            <a:lnSpc>
              <a:spcPct val="100000"/>
            </a:lnSpc>
            <a:spcBef>
              <a:spcPct val="0"/>
            </a:spcBef>
            <a:spcAft>
              <a:spcPct val="35000"/>
            </a:spcAft>
          </a:pPr>
          <a:r>
            <a:rPr lang="en-US"/>
            <a:t>Frontend UI DATA INPUT</a:t>
          </a:r>
          <a:r>
            <a:rPr lang="en-US"/>
            <a:t/>
          </a:r>
          <a:endParaRPr lang="en-US"/>
        </a:p>
        <a:p>
          <a:pPr>
            <a:lnSpc>
              <a:spcPct val="100000"/>
            </a:lnSpc>
            <a:spcBef>
              <a:spcPct val="0"/>
            </a:spcBef>
            <a:spcAft>
              <a:spcPct val="35000"/>
            </a:spcAft>
          </a:pPr>
          <a:r>
            <a:rPr lang="en-US"/>
            <a:t>(HTML,CSS,JS)</a:t>
          </a:r>
          <a:r>
            <a:rPr lang="en-US"/>
            <a:t/>
          </a:r>
          <a:endParaRPr lang="en-US"/>
        </a:p>
      </dgm:t>
    </dgm:pt>
    <dgm:pt modelId="{13CAF90C-F0BD-4AA8-865A-29114C600F56}" cxnId="{F80B2781-0209-43AB-A593-5D26455EEB9A}" type="parTrans">
      <dgm:prSet/>
      <dgm:spPr/>
      <dgm:t>
        <a:bodyPr/>
        <a:p>
          <a:endParaRPr lang="en-US"/>
        </a:p>
      </dgm:t>
    </dgm:pt>
    <dgm:pt modelId="{CDA81B52-901B-4697-92CC-1693EA8B6029}" cxnId="{F80B2781-0209-43AB-A593-5D26455EEB9A}" type="sibTrans">
      <dgm:prSet/>
      <dgm:spPr/>
      <dgm:t>
        <a:bodyPr/>
        <a:p>
          <a:endParaRPr lang="en-US"/>
        </a:p>
      </dgm:t>
    </dgm:pt>
    <dgm:pt modelId="{64F85C76-A20B-4287-9F02-A486108F2D03}">
      <dgm:prSet phldrT="[Text]" phldr="0" custT="0"/>
      <dgm:spPr/>
      <dgm:t>
        <a:bodyPr vert="horz" wrap="square"/>
        <a:p>
          <a:pPr>
            <a:lnSpc>
              <a:spcPct val="100000"/>
            </a:lnSpc>
            <a:spcBef>
              <a:spcPct val="0"/>
            </a:spcBef>
            <a:spcAft>
              <a:spcPct val="35000"/>
            </a:spcAft>
          </a:pPr>
          <a:r>
            <a:rPr lang="en-US"/>
            <a:t>DATA MODIFIED USING APIs.</a:t>
          </a:r>
          <a:endParaRPr lang="en-US"/>
        </a:p>
      </dgm:t>
    </dgm:pt>
    <dgm:pt modelId="{84960065-B67E-4622-B079-A9925199A635}" cxnId="{94267C03-27DE-41DD-BDF0-9C7BF1C104BA}" type="parTrans">
      <dgm:prSet/>
      <dgm:spPr/>
      <dgm:t>
        <a:bodyPr/>
        <a:p>
          <a:endParaRPr lang="en-US"/>
        </a:p>
      </dgm:t>
    </dgm:pt>
    <dgm:pt modelId="{193BEE6C-30AD-4465-B537-8CBEA52B76A4}" cxnId="{94267C03-27DE-41DD-BDF0-9C7BF1C104BA}" type="sibTrans">
      <dgm:prSet/>
      <dgm:spPr/>
      <dgm:t>
        <a:bodyPr/>
        <a:p>
          <a:endParaRPr lang="en-US"/>
        </a:p>
      </dgm:t>
    </dgm:pt>
    <dgm:pt modelId="{57A9EF5F-46F0-494C-99A6-2862D84442F1}">
      <dgm:prSet phldrT="[Text]" phldr="0" custT="0"/>
      <dgm:spPr/>
      <dgm:t>
        <a:bodyPr vert="horz" wrap="square"/>
        <a:p>
          <a:pPr>
            <a:lnSpc>
              <a:spcPct val="100000"/>
            </a:lnSpc>
            <a:spcBef>
              <a:spcPct val="0"/>
            </a:spcBef>
            <a:spcAft>
              <a:spcPct val="35000"/>
            </a:spcAft>
          </a:pPr>
          <a:r>
            <a:rPr lang="en-US"/>
            <a:t>DATA UPLOADED TO SERVER DATABASE.</a:t>
          </a:r>
          <a:endParaRPr lang="en-US"/>
        </a:p>
        <a:p>
          <a:pPr>
            <a:lnSpc>
              <a:spcPct val="100000"/>
            </a:lnSpc>
            <a:spcBef>
              <a:spcPct val="0"/>
            </a:spcBef>
            <a:spcAft>
              <a:spcPct val="35000"/>
            </a:spcAft>
          </a:pPr>
          <a:r>
            <a:rPr lang="en-US"/>
            <a:t>(PHP , MY SQL)</a:t>
          </a:r>
          <a:r>
            <a:rPr lang="en-US"/>
            <a:t/>
          </a:r>
          <a:endParaRPr lang="en-US"/>
        </a:p>
      </dgm:t>
    </dgm:pt>
    <dgm:pt modelId="{1E708E8C-CF85-41BA-8E14-E5D522EA2B00}" cxnId="{721B21FB-9492-44C6-8336-8FB225990754}" type="parTrans">
      <dgm:prSet/>
      <dgm:spPr/>
      <dgm:t>
        <a:bodyPr/>
        <a:p>
          <a:endParaRPr lang="en-US"/>
        </a:p>
      </dgm:t>
    </dgm:pt>
    <dgm:pt modelId="{7D2EEFEB-DB5E-4D58-9201-5B73791D214B}" cxnId="{721B21FB-9492-44C6-8336-8FB225990754}" type="sibTrans">
      <dgm:prSet/>
      <dgm:spPr/>
      <dgm:t>
        <a:bodyPr/>
        <a:p>
          <a:endParaRPr lang="en-US"/>
        </a:p>
      </dgm:t>
    </dgm:pt>
    <dgm:pt modelId="{10419387-0F11-4F64-8962-014A0019403A}">
      <dgm:prSet phldrT="[Text]" phldr="0" custT="0"/>
      <dgm:spPr/>
      <dgm:t>
        <a:bodyPr vert="horz" wrap="square"/>
        <a:p>
          <a:pPr>
            <a:lnSpc>
              <a:spcPct val="100000"/>
            </a:lnSpc>
            <a:spcBef>
              <a:spcPct val="0"/>
            </a:spcBef>
            <a:spcAft>
              <a:spcPct val="35000"/>
            </a:spcAft>
          </a:pPr>
          <a:r>
            <a:rPr lang="en-US"/>
            <a:t>DATA </a:t>
          </a:r>
          <a:r>
            <a:rPr lang="en-US"/>
            <a:t>RENDERED USING APIs to OPTIMIZE ROUTES and COLLECTIONS</a:t>
          </a:r>
          <a:endParaRPr lang="en-US"/>
        </a:p>
      </dgm:t>
    </dgm:pt>
    <dgm:pt modelId="{8CA9F619-BA0C-4427-88CD-F6CDBA629A4C}" cxnId="{66D55FF6-77D9-4E57-9ED9-E982520B3B8E}" type="parTrans">
      <dgm:prSet/>
      <dgm:spPr/>
      <dgm:t>
        <a:bodyPr/>
        <a:p>
          <a:endParaRPr lang="en-US"/>
        </a:p>
      </dgm:t>
    </dgm:pt>
    <dgm:pt modelId="{EAB22CA7-47D5-481C-A03F-0AEB03291579}" cxnId="{66D55FF6-77D9-4E57-9ED9-E982520B3B8E}" type="sibTrans">
      <dgm:prSet/>
      <dgm:spPr/>
      <dgm:t>
        <a:bodyPr/>
        <a:p>
          <a:endParaRPr lang="en-US"/>
        </a:p>
      </dgm:t>
    </dgm:pt>
    <dgm:pt modelId="{BB483CE2-D9EF-477B-94D5-0C77D2293F39}">
      <dgm:prSet phldrT="[Text]" phldr="0" custT="0"/>
      <dgm:spPr/>
      <dgm:t>
        <a:bodyPr vert="horz" wrap="square"/>
        <a:p>
          <a:pPr>
            <a:lnSpc>
              <a:spcPct val="100000"/>
            </a:lnSpc>
            <a:spcBef>
              <a:spcPct val="0"/>
            </a:spcBef>
            <a:spcAft>
              <a:spcPct val="35000"/>
            </a:spcAft>
          </a:pPr>
          <a:r>
            <a:rPr lang="en-US">
              <a:sym typeface="+mn-ea"/>
            </a:rPr>
            <a:t>DATA ACCESSED BY MUNICIPALITIES AND RECYCLING AGENCIES.</a:t>
          </a:r>
          <a:r>
            <a:rPr lang="en-US"/>
            <a:t/>
          </a:r>
          <a:endParaRPr lang="en-US"/>
        </a:p>
      </dgm:t>
    </dgm:pt>
    <dgm:pt modelId="{2C78B887-280E-4F64-A96D-497C86D30960}" cxnId="{3E70E32F-7D15-4A0B-A0D9-A14854F18C09}" type="parTrans">
      <dgm:prSet/>
      <dgm:spPr/>
      <dgm:t>
        <a:bodyPr/>
        <a:p>
          <a:endParaRPr lang="en-US"/>
        </a:p>
      </dgm:t>
    </dgm:pt>
    <dgm:pt modelId="{955A6D25-2D0C-46C0-A2AD-6FC6BD1D586B}" cxnId="{3E70E32F-7D15-4A0B-A0D9-A14854F18C09}" type="sibTrans">
      <dgm:prSet phldr="0" custT="0"/>
      <dgm:spPr/>
      <dgm:t>
        <a:bodyPr vert="horz" wrap="square"/>
        <a:p>
          <a:pPr>
            <a:lnSpc>
              <a:spcPct val="100000"/>
            </a:lnSpc>
            <a:spcBef>
              <a:spcPct val="0"/>
            </a:spcBef>
            <a:spcAft>
              <a:spcPct val="35000"/>
            </a:spcAft>
          </a:pPr>
          <a:r>
            <a:rPr lang="en-US"/>
            <a:t/>
          </a:r>
          <a:endParaRPr lang="en-US"/>
        </a:p>
      </dgm:t>
    </dgm:pt>
    <dgm:pt modelId="{504AB7B4-C87B-4DED-889C-67FA465FC92E}">
      <dgm:prSet phldr="0" custT="0"/>
      <dgm:spPr/>
      <dgm:t>
        <a:bodyPr vert="horz" wrap="square"/>
        <a:p>
          <a:pPr>
            <a:lnSpc>
              <a:spcPct val="100000"/>
            </a:lnSpc>
            <a:spcBef>
              <a:spcPct val="0"/>
            </a:spcBef>
            <a:spcAft>
              <a:spcPct val="35000"/>
            </a:spcAft>
          </a:pPr>
          <a:r>
            <a:rPr lang="en-US">
              <a:sym typeface="+mn-ea"/>
            </a:rPr>
            <a:t>PICKUP REQUEST ACCEPTED AND INITIALIAZED.</a:t>
          </a:r>
          <a:r>
            <a:rPr lang="en-US"/>
            <a:t/>
          </a:r>
          <a:endParaRPr lang="en-US"/>
        </a:p>
      </dgm:t>
    </dgm:pt>
    <dgm:pt modelId="{CB163DCE-14C4-4328-957A-71143B3CBD67}" cxnId="{C8347393-F8FF-461D-882C-9B825C2E0E1B}" type="parTrans">
      <dgm:prSet/>
      <dgm:spPr/>
    </dgm:pt>
    <dgm:pt modelId="{65A51C16-968C-4D26-9C5E-88476B40F564}" cxnId="{C8347393-F8FF-461D-882C-9B825C2E0E1B}" type="sibTrans">
      <dgm:prSet/>
      <dgm:spPr/>
    </dgm:pt>
    <dgm:pt modelId="{0E0E8C52-A67D-4A81-8633-6D2E65B1F2D7}" type="pres">
      <dgm:prSet presAssocID="{91B7D373-6B34-4A6E-9D95-DDAA8A929D39}" presName="diagram" presStyleCnt="0">
        <dgm:presLayoutVars>
          <dgm:dir/>
          <dgm:resizeHandles val="exact"/>
        </dgm:presLayoutVars>
      </dgm:prSet>
      <dgm:spPr/>
    </dgm:pt>
    <dgm:pt modelId="{4E38F88D-17EC-452A-AE1D-00A9B389DB57}" type="pres">
      <dgm:prSet presAssocID="{43139C5B-62FB-4091-8D24-8924780DF65F}" presName="node" presStyleLbl="node1" presStyleIdx="0" presStyleCnt="6">
        <dgm:presLayoutVars>
          <dgm:bulletEnabled val="1"/>
        </dgm:presLayoutVars>
      </dgm:prSet>
      <dgm:spPr/>
    </dgm:pt>
    <dgm:pt modelId="{5BC51AB9-B6D9-4268-B253-795760B8824A}" type="pres">
      <dgm:prSet presAssocID="{CDA81B52-901B-4697-92CC-1693EA8B6029}" presName="sibTrans" presStyleLbl="sibTrans2D1" presStyleIdx="0" presStyleCnt="5"/>
      <dgm:spPr/>
    </dgm:pt>
    <dgm:pt modelId="{69B4A2BD-6146-496A-A65D-190E125D4EC8}" type="pres">
      <dgm:prSet presAssocID="{CDA81B52-901B-4697-92CC-1693EA8B6029}" presName="connectorText" presStyleCnt="0"/>
      <dgm:spPr/>
    </dgm:pt>
    <dgm:pt modelId="{712BAE3A-E4FE-41EA-8334-63B0CBF0A033}" type="pres">
      <dgm:prSet presAssocID="{64F85C76-A20B-4287-9F02-A486108F2D03}" presName="node" presStyleLbl="node1" presStyleIdx="1" presStyleCnt="6">
        <dgm:presLayoutVars>
          <dgm:bulletEnabled val="1"/>
        </dgm:presLayoutVars>
      </dgm:prSet>
      <dgm:spPr/>
    </dgm:pt>
    <dgm:pt modelId="{7A047547-076D-47A6-9040-35EE3F8A7BC4}" type="pres">
      <dgm:prSet presAssocID="{193BEE6C-30AD-4465-B537-8CBEA52B76A4}" presName="sibTrans" presStyleLbl="sibTrans2D1" presStyleIdx="1" presStyleCnt="5"/>
      <dgm:spPr/>
    </dgm:pt>
    <dgm:pt modelId="{729CA08D-C107-4CE8-8AB3-385541727DA2}" type="pres">
      <dgm:prSet presAssocID="{193BEE6C-30AD-4465-B537-8CBEA52B76A4}" presName="connectorText" presStyleCnt="0"/>
      <dgm:spPr/>
    </dgm:pt>
    <dgm:pt modelId="{55F26D06-1393-416B-92F3-B1FF848709D7}" type="pres">
      <dgm:prSet presAssocID="{57A9EF5F-46F0-494C-99A6-2862D84442F1}" presName="node" presStyleLbl="node1" presStyleIdx="2" presStyleCnt="6">
        <dgm:presLayoutVars>
          <dgm:bulletEnabled val="1"/>
        </dgm:presLayoutVars>
      </dgm:prSet>
      <dgm:spPr/>
    </dgm:pt>
    <dgm:pt modelId="{84706952-1D53-4E08-B3BF-0B4E461B4373}" type="pres">
      <dgm:prSet presAssocID="{7D2EEFEB-DB5E-4D58-9201-5B73791D214B}" presName="sibTrans" presStyleLbl="sibTrans2D1" presStyleIdx="2" presStyleCnt="5"/>
      <dgm:spPr/>
    </dgm:pt>
    <dgm:pt modelId="{0C6B9EDD-0CAC-48A4-A9EA-CFA427EB1781}" type="pres">
      <dgm:prSet presAssocID="{7D2EEFEB-DB5E-4D58-9201-5B73791D214B}" presName="connectorText" presStyleCnt="0"/>
      <dgm:spPr/>
    </dgm:pt>
    <dgm:pt modelId="{E161C3CB-05BA-4401-B570-318169151DFD}" type="pres">
      <dgm:prSet presAssocID="{10419387-0F11-4F64-8962-014A0019403A}" presName="node" presStyleLbl="node1" presStyleIdx="3" presStyleCnt="6">
        <dgm:presLayoutVars>
          <dgm:bulletEnabled val="1"/>
        </dgm:presLayoutVars>
      </dgm:prSet>
      <dgm:spPr/>
    </dgm:pt>
    <dgm:pt modelId="{89C7543E-F329-4A11-98FA-23BD32C24BFC}" type="pres">
      <dgm:prSet presAssocID="{EAB22CA7-47D5-481C-A03F-0AEB03291579}" presName="sibTrans" presStyleLbl="sibTrans2D1" presStyleIdx="3" presStyleCnt="5"/>
      <dgm:spPr/>
    </dgm:pt>
    <dgm:pt modelId="{C5CF57D7-9216-4C5C-94F3-BA7E574FB173}" type="pres">
      <dgm:prSet presAssocID="{EAB22CA7-47D5-481C-A03F-0AEB03291579}" presName="connectorText" presStyleCnt="0"/>
      <dgm:spPr/>
    </dgm:pt>
    <dgm:pt modelId="{D598F045-5E91-4AD5-ABCC-7D9F7480723D}" type="pres">
      <dgm:prSet presAssocID="{BB483CE2-D9EF-477B-94D5-0C77D2293F39}" presName="node" presStyleLbl="node1" presStyleIdx="4" presStyleCnt="6">
        <dgm:presLayoutVars>
          <dgm:bulletEnabled val="1"/>
        </dgm:presLayoutVars>
      </dgm:prSet>
      <dgm:spPr/>
    </dgm:pt>
    <dgm:pt modelId="{CBA63217-33B3-4B54-8A7F-EC1AE039AC79}" type="pres">
      <dgm:prSet presAssocID="{955A6D25-2D0C-46C0-A2AD-6FC6BD1D586B}" presName="sibTrans" presStyleLbl="sibTrans2D1" presStyleIdx="4" presStyleCnt="5"/>
      <dgm:spPr/>
    </dgm:pt>
    <dgm:pt modelId="{CFAE6170-528C-4935-8285-A67F39A5E783}" type="pres">
      <dgm:prSet presAssocID="{955A6D25-2D0C-46C0-A2AD-6FC6BD1D586B}" presName="connectorText" presStyleCnt="0"/>
      <dgm:spPr/>
    </dgm:pt>
    <dgm:pt modelId="{50692B82-89FB-4FEA-813E-3D2AEB69F15E}" type="pres">
      <dgm:prSet presAssocID="{504AB7B4-C87B-4DED-889C-67FA465FC92E}" presName="node" presStyleLbl="node1" presStyleIdx="5" presStyleCnt="6">
        <dgm:presLayoutVars>
          <dgm:bulletEnabled val="1"/>
        </dgm:presLayoutVars>
      </dgm:prSet>
      <dgm:spPr/>
    </dgm:pt>
  </dgm:ptLst>
  <dgm:cxnLst>
    <dgm:cxn modelId="{F80B2781-0209-43AB-A593-5D26455EEB9A}" srcId="{91B7D373-6B34-4A6E-9D95-DDAA8A929D39}" destId="{43139C5B-62FB-4091-8D24-8924780DF65F}" srcOrd="0" destOrd="0" parTransId="{13CAF90C-F0BD-4AA8-865A-29114C600F56}" sibTransId="{CDA81B52-901B-4697-92CC-1693EA8B6029}"/>
    <dgm:cxn modelId="{94267C03-27DE-41DD-BDF0-9C7BF1C104BA}" srcId="{91B7D373-6B34-4A6E-9D95-DDAA8A929D39}" destId="{64F85C76-A20B-4287-9F02-A486108F2D03}" srcOrd="1" destOrd="0" parTransId="{84960065-B67E-4622-B079-A9925199A635}" sibTransId="{193BEE6C-30AD-4465-B537-8CBEA52B76A4}"/>
    <dgm:cxn modelId="{721B21FB-9492-44C6-8336-8FB225990754}" srcId="{91B7D373-6B34-4A6E-9D95-DDAA8A929D39}" destId="{57A9EF5F-46F0-494C-99A6-2862D84442F1}" srcOrd="2" destOrd="0" parTransId="{1E708E8C-CF85-41BA-8E14-E5D522EA2B00}" sibTransId="{7D2EEFEB-DB5E-4D58-9201-5B73791D214B}"/>
    <dgm:cxn modelId="{66D55FF6-77D9-4E57-9ED9-E982520B3B8E}" srcId="{91B7D373-6B34-4A6E-9D95-DDAA8A929D39}" destId="{10419387-0F11-4F64-8962-014A0019403A}" srcOrd="3" destOrd="0" parTransId="{8CA9F619-BA0C-4427-88CD-F6CDBA629A4C}" sibTransId="{EAB22CA7-47D5-481C-A03F-0AEB03291579}"/>
    <dgm:cxn modelId="{3E70E32F-7D15-4A0B-A0D9-A14854F18C09}" srcId="{91B7D373-6B34-4A6E-9D95-DDAA8A929D39}" destId="{BB483CE2-D9EF-477B-94D5-0C77D2293F39}" srcOrd="4" destOrd="0" parTransId="{2C78B887-280E-4F64-A96D-497C86D30960}" sibTransId="{955A6D25-2D0C-46C0-A2AD-6FC6BD1D586B}"/>
    <dgm:cxn modelId="{C8347393-F8FF-461D-882C-9B825C2E0E1B}" srcId="{91B7D373-6B34-4A6E-9D95-DDAA8A929D39}" destId="{504AB7B4-C87B-4DED-889C-67FA465FC92E}" srcOrd="5" destOrd="0" parTransId="{CB163DCE-14C4-4328-957A-71143B3CBD67}" sibTransId="{65A51C16-968C-4D26-9C5E-88476B40F564}"/>
    <dgm:cxn modelId="{5EA23D93-8E12-43DB-A494-FB45CB8245DB}" type="presOf" srcId="{91B7D373-6B34-4A6E-9D95-DDAA8A929D39}" destId="{0E0E8C52-A67D-4A81-8633-6D2E65B1F2D7}" srcOrd="0" destOrd="0" presId="urn:microsoft.com/office/officeart/2005/8/layout/process5"/>
    <dgm:cxn modelId="{09F34B63-7390-4938-A9A6-A5198BF647FD}" type="presParOf" srcId="{0E0E8C52-A67D-4A81-8633-6D2E65B1F2D7}" destId="{4E38F88D-17EC-452A-AE1D-00A9B389DB57}" srcOrd="0" destOrd="0" presId="urn:microsoft.com/office/officeart/2005/8/layout/process5"/>
    <dgm:cxn modelId="{AB91DD71-159D-42B7-A0D9-F4B4230D2F68}" type="presOf" srcId="{43139C5B-62FB-4091-8D24-8924780DF65F}" destId="{4E38F88D-17EC-452A-AE1D-00A9B389DB57}" srcOrd="0" destOrd="0" presId="urn:microsoft.com/office/officeart/2005/8/layout/process5"/>
    <dgm:cxn modelId="{7816475E-AF5A-4B59-A66F-55FCD9E4FDE0}" type="presParOf" srcId="{0E0E8C52-A67D-4A81-8633-6D2E65B1F2D7}" destId="{5BC51AB9-B6D9-4268-B253-795760B8824A}" srcOrd="1" destOrd="0" presId="urn:microsoft.com/office/officeart/2005/8/layout/process5"/>
    <dgm:cxn modelId="{0A8BCEA9-454F-4AEC-95B9-DB3C4741FDA2}" type="presOf" srcId="{CDA81B52-901B-4697-92CC-1693EA8B6029}" destId="{5BC51AB9-B6D9-4268-B253-795760B8824A}" srcOrd="0" destOrd="0" presId="urn:microsoft.com/office/officeart/2005/8/layout/process5"/>
    <dgm:cxn modelId="{E16199B6-48A7-4354-8669-38365DF459F1}" type="presParOf" srcId="{5BC51AB9-B6D9-4268-B253-795760B8824A}" destId="{69B4A2BD-6146-496A-A65D-190E125D4EC8}" srcOrd="0" destOrd="1" presId="urn:microsoft.com/office/officeart/2005/8/layout/process5"/>
    <dgm:cxn modelId="{C4B78A94-D056-4FDC-A77B-6BCABEFA656D}" type="presOf" srcId="{CDA81B52-901B-4697-92CC-1693EA8B6029}" destId="{69B4A2BD-6146-496A-A65D-190E125D4EC8}" srcOrd="1" destOrd="0" presId="urn:microsoft.com/office/officeart/2005/8/layout/process5"/>
    <dgm:cxn modelId="{5240D19E-514D-47E1-A2CF-398C9EC1E311}" type="presParOf" srcId="{0E0E8C52-A67D-4A81-8633-6D2E65B1F2D7}" destId="{712BAE3A-E4FE-41EA-8334-63B0CBF0A033}" srcOrd="2" destOrd="0" presId="urn:microsoft.com/office/officeart/2005/8/layout/process5"/>
    <dgm:cxn modelId="{CC27F29F-E02D-49F2-A5C4-49408420F3FD}" type="presOf" srcId="{64F85C76-A20B-4287-9F02-A486108F2D03}" destId="{712BAE3A-E4FE-41EA-8334-63B0CBF0A033}" srcOrd="0" destOrd="0" presId="urn:microsoft.com/office/officeart/2005/8/layout/process5"/>
    <dgm:cxn modelId="{B3D9B23A-FD36-493B-A9CA-B71CBD4A6EA3}" type="presParOf" srcId="{0E0E8C52-A67D-4A81-8633-6D2E65B1F2D7}" destId="{7A047547-076D-47A6-9040-35EE3F8A7BC4}" srcOrd="3" destOrd="0" presId="urn:microsoft.com/office/officeart/2005/8/layout/process5"/>
    <dgm:cxn modelId="{7E1F03E6-172C-4CA0-B3FC-7D7D40F44CFE}" type="presOf" srcId="{193BEE6C-30AD-4465-B537-8CBEA52B76A4}" destId="{7A047547-076D-47A6-9040-35EE3F8A7BC4}" srcOrd="0" destOrd="0" presId="urn:microsoft.com/office/officeart/2005/8/layout/process5"/>
    <dgm:cxn modelId="{D5D63C10-BE87-4366-A92A-1842E93248DC}" type="presParOf" srcId="{7A047547-076D-47A6-9040-35EE3F8A7BC4}" destId="{729CA08D-C107-4CE8-8AB3-385541727DA2}" srcOrd="0" destOrd="3" presId="urn:microsoft.com/office/officeart/2005/8/layout/process5"/>
    <dgm:cxn modelId="{485F9240-1F19-47AC-B59F-F9AB77F47D98}" type="presOf" srcId="{193BEE6C-30AD-4465-B537-8CBEA52B76A4}" destId="{729CA08D-C107-4CE8-8AB3-385541727DA2}" srcOrd="1" destOrd="0" presId="urn:microsoft.com/office/officeart/2005/8/layout/process5"/>
    <dgm:cxn modelId="{6D60CC94-5108-40F4-983D-8364694EBE2A}" type="presParOf" srcId="{0E0E8C52-A67D-4A81-8633-6D2E65B1F2D7}" destId="{55F26D06-1393-416B-92F3-B1FF848709D7}" srcOrd="4" destOrd="0" presId="urn:microsoft.com/office/officeart/2005/8/layout/process5"/>
    <dgm:cxn modelId="{3DCCDE08-A62C-4BCE-9108-9EDD03CBD45A}" type="presOf" srcId="{57A9EF5F-46F0-494C-99A6-2862D84442F1}" destId="{55F26D06-1393-416B-92F3-B1FF848709D7}" srcOrd="0" destOrd="0" presId="urn:microsoft.com/office/officeart/2005/8/layout/process5"/>
    <dgm:cxn modelId="{70DA8031-9F3E-4017-A892-44D823BC345B}" type="presParOf" srcId="{0E0E8C52-A67D-4A81-8633-6D2E65B1F2D7}" destId="{84706952-1D53-4E08-B3BF-0B4E461B4373}" srcOrd="5" destOrd="0" presId="urn:microsoft.com/office/officeart/2005/8/layout/process5"/>
    <dgm:cxn modelId="{19ED86EC-AB0E-405C-87CF-0199F7124D41}" type="presOf" srcId="{7D2EEFEB-DB5E-4D58-9201-5B73791D214B}" destId="{84706952-1D53-4E08-B3BF-0B4E461B4373}" srcOrd="0" destOrd="0" presId="urn:microsoft.com/office/officeart/2005/8/layout/process5"/>
    <dgm:cxn modelId="{517CDF6C-8ED5-49E1-8BDF-7AA57AA4121E}" type="presParOf" srcId="{84706952-1D53-4E08-B3BF-0B4E461B4373}" destId="{0C6B9EDD-0CAC-48A4-A9EA-CFA427EB1781}" srcOrd="0" destOrd="5" presId="urn:microsoft.com/office/officeart/2005/8/layout/process5"/>
    <dgm:cxn modelId="{03A64A80-0D8B-40A7-AF82-C73E55DDD585}" type="presOf" srcId="{7D2EEFEB-DB5E-4D58-9201-5B73791D214B}" destId="{0C6B9EDD-0CAC-48A4-A9EA-CFA427EB1781}" srcOrd="1" destOrd="0" presId="urn:microsoft.com/office/officeart/2005/8/layout/process5"/>
    <dgm:cxn modelId="{F1DD892D-7B61-4D46-9D1D-F74D1DF555ED}" type="presParOf" srcId="{0E0E8C52-A67D-4A81-8633-6D2E65B1F2D7}" destId="{E161C3CB-05BA-4401-B570-318169151DFD}" srcOrd="6" destOrd="0" presId="urn:microsoft.com/office/officeart/2005/8/layout/process5"/>
    <dgm:cxn modelId="{72F2A16F-3E54-4A5E-B46A-C216E344A636}" type="presOf" srcId="{10419387-0F11-4F64-8962-014A0019403A}" destId="{E161C3CB-05BA-4401-B570-318169151DFD}" srcOrd="0" destOrd="0" presId="urn:microsoft.com/office/officeart/2005/8/layout/process5"/>
    <dgm:cxn modelId="{9C6CBF8C-137F-44A4-90D0-AEADD3D26185}" type="presParOf" srcId="{0E0E8C52-A67D-4A81-8633-6D2E65B1F2D7}" destId="{89C7543E-F329-4A11-98FA-23BD32C24BFC}" srcOrd="7" destOrd="0" presId="urn:microsoft.com/office/officeart/2005/8/layout/process5"/>
    <dgm:cxn modelId="{2C433BEB-02B0-407C-91FD-CABD6005A4C5}" type="presOf" srcId="{EAB22CA7-47D5-481C-A03F-0AEB03291579}" destId="{89C7543E-F329-4A11-98FA-23BD32C24BFC}" srcOrd="0" destOrd="0" presId="urn:microsoft.com/office/officeart/2005/8/layout/process5"/>
    <dgm:cxn modelId="{54B04AEF-7AAC-4829-B29E-0F29C147E9F2}" type="presParOf" srcId="{89C7543E-F329-4A11-98FA-23BD32C24BFC}" destId="{C5CF57D7-9216-4C5C-94F3-BA7E574FB173}" srcOrd="0" destOrd="7" presId="urn:microsoft.com/office/officeart/2005/8/layout/process5"/>
    <dgm:cxn modelId="{9E44174C-C431-4012-9589-7E11C13C97DB}" type="presOf" srcId="{EAB22CA7-47D5-481C-A03F-0AEB03291579}" destId="{C5CF57D7-9216-4C5C-94F3-BA7E574FB173}" srcOrd="1" destOrd="0" presId="urn:microsoft.com/office/officeart/2005/8/layout/process5"/>
    <dgm:cxn modelId="{D6901F1D-EED4-4A36-9F40-AB3EA27C3963}" type="presParOf" srcId="{0E0E8C52-A67D-4A81-8633-6D2E65B1F2D7}" destId="{D598F045-5E91-4AD5-ABCC-7D9F7480723D}" srcOrd="8" destOrd="0" presId="urn:microsoft.com/office/officeart/2005/8/layout/process5"/>
    <dgm:cxn modelId="{3F0BB7E8-A275-4CE2-B155-8B20DE1ACCC7}" type="presOf" srcId="{BB483CE2-D9EF-477B-94D5-0C77D2293F39}" destId="{D598F045-5E91-4AD5-ABCC-7D9F7480723D}" srcOrd="0" destOrd="0" presId="urn:microsoft.com/office/officeart/2005/8/layout/process5"/>
    <dgm:cxn modelId="{64034EBF-6988-4302-9B00-FEFB7B86658F}" type="presParOf" srcId="{0E0E8C52-A67D-4A81-8633-6D2E65B1F2D7}" destId="{CBA63217-33B3-4B54-8A7F-EC1AE039AC79}" srcOrd="9" destOrd="0" presId="urn:microsoft.com/office/officeart/2005/8/layout/process5"/>
    <dgm:cxn modelId="{655D0149-C1D2-4DDC-AA75-12A3A7CD3D40}" type="presOf" srcId="{955A6D25-2D0C-46C0-A2AD-6FC6BD1D586B}" destId="{CBA63217-33B3-4B54-8A7F-EC1AE039AC79}" srcOrd="0" destOrd="0" presId="urn:microsoft.com/office/officeart/2005/8/layout/process5"/>
    <dgm:cxn modelId="{841E0E26-5750-4CA4-B52E-640A61ED2FD1}" type="presParOf" srcId="{CBA63217-33B3-4B54-8A7F-EC1AE039AC79}" destId="{CFAE6170-528C-4935-8285-A67F39A5E783}" srcOrd="0" destOrd="9" presId="urn:microsoft.com/office/officeart/2005/8/layout/process5"/>
    <dgm:cxn modelId="{17A4D8F5-B800-412A-AAAA-D4A2960A84A1}" type="presOf" srcId="{955A6D25-2D0C-46C0-A2AD-6FC6BD1D586B}" destId="{CFAE6170-528C-4935-8285-A67F39A5E783}" srcOrd="1" destOrd="0" presId="urn:microsoft.com/office/officeart/2005/8/layout/process5"/>
    <dgm:cxn modelId="{1B742483-B77E-4CBA-A3DA-04C8F741E780}" type="presParOf" srcId="{0E0E8C52-A67D-4A81-8633-6D2E65B1F2D7}" destId="{50692B82-89FB-4FEA-813E-3D2AEB69F15E}" srcOrd="10" destOrd="0" presId="urn:microsoft.com/office/officeart/2005/8/layout/process5"/>
    <dgm:cxn modelId="{8875470C-1A05-4C73-8E70-CB4ACD2AEE69}" type="presOf" srcId="{504AB7B4-C87B-4DED-889C-67FA465FC92E}" destId="{50692B82-89FB-4FEA-813E-3D2AEB69F15E}" srcOrd="0"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146675" cy="2635885"/>
        <a:chOff x="0" y="0"/>
        <a:chExt cx="5146675" cy="2635885"/>
      </a:xfrm>
    </dsp:grpSpPr>
    <dsp:sp modelId="{EA4C33C9-9B7B-4236-9D97-1954A4D46745}">
      <dsp:nvSpPr>
        <dsp:cNvPr id="4" name="Rounded Rectangle 3"/>
        <dsp:cNvSpPr/>
      </dsp:nvSpPr>
      <dsp:spPr bwMode="white">
        <a:xfrm>
          <a:off x="0" y="745858"/>
          <a:ext cx="1387222" cy="114416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Client Side</a:t>
          </a:r>
          <a:endParaRPr lang="en-US">
            <a:solidFill>
              <a:schemeClr val="dk1"/>
            </a:solidFill>
          </a:endParaRPr>
        </a:p>
        <a:p>
          <a:pPr lvl="1">
            <a:lnSpc>
              <a:spcPct val="100000"/>
            </a:lnSpc>
            <a:spcBef>
              <a:spcPct val="0"/>
            </a:spcBef>
            <a:spcAft>
              <a:spcPct val="15000"/>
            </a:spcAft>
            <a:buChar char="•"/>
          </a:pPr>
          <a:r>
            <a:rPr lang="en-US">
              <a:solidFill>
                <a:schemeClr val="dk1"/>
              </a:solidFill>
            </a:rPr>
            <a:t>(User)</a:t>
          </a:r>
          <a:endParaRPr lang="en-US">
            <a:solidFill>
              <a:schemeClr val="dk1"/>
            </a:solidFill>
          </a:endParaRPr>
        </a:p>
      </dsp:txBody>
      <dsp:txXfrm>
        <a:off x="0" y="745858"/>
        <a:ext cx="1387222" cy="1144168"/>
      </dsp:txXfrm>
    </dsp:sp>
    <dsp:sp modelId="{B871E909-CC84-4270-8398-F5F049AEA932}">
      <dsp:nvSpPr>
        <dsp:cNvPr id="6" name="Shape 5"/>
        <dsp:cNvSpPr/>
      </dsp:nvSpPr>
      <dsp:spPr bwMode="white">
        <a:xfrm>
          <a:off x="765556" y="1007995"/>
          <a:ext cx="1594597" cy="1594597"/>
        </a:xfrm>
        <a:prstGeom prst="leftCircularArrow">
          <a:avLst>
            <a:gd name="adj1" fmla="val 5000"/>
            <a:gd name="adj2" fmla="val -360000"/>
            <a:gd name="adj3" fmla="val 2270490"/>
            <a:gd name="adj4" fmla="val 9159468"/>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765556" y="1007995"/>
        <a:ext cx="1594597" cy="1594597"/>
      </dsp:txXfrm>
    </dsp:sp>
    <dsp:sp modelId="{50F89035-D090-4CAD-827E-5FE864D0CC7D}">
      <dsp:nvSpPr>
        <dsp:cNvPr id="5" name="Rounded Rectangle 4"/>
        <dsp:cNvSpPr/>
      </dsp:nvSpPr>
      <dsp:spPr bwMode="white">
        <a:xfrm>
          <a:off x="308272" y="1644848"/>
          <a:ext cx="1233087" cy="49035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TrashEx</a:t>
          </a:r>
          <a:endParaRPr lang="en-US"/>
        </a:p>
      </dsp:txBody>
      <dsp:txXfrm>
        <a:off x="308272" y="1644848"/>
        <a:ext cx="1233087" cy="490358"/>
      </dsp:txXfrm>
    </dsp:sp>
    <dsp:sp modelId="{8C4A7715-D8F8-4D2B-94CE-98F25CB35172}">
      <dsp:nvSpPr>
        <dsp:cNvPr id="8" name="Rounded Rectangle 7"/>
        <dsp:cNvSpPr/>
      </dsp:nvSpPr>
      <dsp:spPr bwMode="white">
        <a:xfrm>
          <a:off x="1756418" y="711533"/>
          <a:ext cx="1470456" cy="121281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Javascript</a:t>
          </a:r>
          <a:endParaRPr lang="en-US">
            <a:solidFill>
              <a:schemeClr val="dk1"/>
            </a:solidFill>
          </a:endParaRPr>
        </a:p>
        <a:p>
          <a:pPr lvl="1">
            <a:lnSpc>
              <a:spcPct val="100000"/>
            </a:lnSpc>
            <a:spcBef>
              <a:spcPct val="0"/>
            </a:spcBef>
            <a:spcAft>
              <a:spcPct val="15000"/>
            </a:spcAft>
            <a:buChar char="•"/>
          </a:pPr>
          <a:r>
            <a:rPr lang="en-US">
              <a:solidFill>
                <a:schemeClr val="dk1"/>
              </a:solidFill>
            </a:rPr>
            <a:t>APIs</a:t>
          </a:r>
          <a:endParaRPr lang="en-US">
            <a:solidFill>
              <a:schemeClr val="dk1"/>
            </a:solidFill>
          </a:endParaRPr>
        </a:p>
      </dsp:txBody>
      <dsp:txXfrm>
        <a:off x="1756418" y="711533"/>
        <a:ext cx="1470456" cy="1212818"/>
      </dsp:txXfrm>
    </dsp:sp>
    <dsp:sp modelId="{FB15DAFD-B404-4CB3-9791-947A7CB3C00D}">
      <dsp:nvSpPr>
        <dsp:cNvPr id="10" name="Circular Arrow 9"/>
        <dsp:cNvSpPr/>
      </dsp:nvSpPr>
      <dsp:spPr bwMode="white">
        <a:xfrm>
          <a:off x="2526525" y="-25997"/>
          <a:ext cx="1808324" cy="1808324"/>
        </a:xfrm>
        <a:prstGeom prst="circularArrow">
          <a:avLst>
            <a:gd name="adj1" fmla="val 5000"/>
            <a:gd name="adj2" fmla="val 360000"/>
            <a:gd name="adj3" fmla="val 19583508"/>
            <a:gd name="adj4" fmla="val 12694530"/>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2526525" y="-25997"/>
        <a:ext cx="1808324" cy="1808324"/>
      </dsp:txXfrm>
    </dsp:sp>
    <dsp:sp modelId="{D48BF050-6660-4D4F-AF7C-757C782402D6}">
      <dsp:nvSpPr>
        <dsp:cNvPr id="9" name="Rounded Rectangle 8"/>
        <dsp:cNvSpPr/>
      </dsp:nvSpPr>
      <dsp:spPr bwMode="white">
        <a:xfrm>
          <a:off x="2083186" y="451644"/>
          <a:ext cx="1307072" cy="519779"/>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Backend Data Process</a:t>
          </a:r>
          <a:endParaRPr lang="en-US"/>
        </a:p>
      </dsp:txBody>
      <dsp:txXfrm>
        <a:off x="2083186" y="451644"/>
        <a:ext cx="1307072" cy="519779"/>
      </dsp:txXfrm>
    </dsp:sp>
    <dsp:sp modelId="{0428F0A0-98D5-457A-BE43-28F46915FA56}">
      <dsp:nvSpPr>
        <dsp:cNvPr id="12" name="Rounded Rectangle 11"/>
        <dsp:cNvSpPr/>
      </dsp:nvSpPr>
      <dsp:spPr bwMode="white">
        <a:xfrm>
          <a:off x="3605317" y="745858"/>
          <a:ext cx="1387222" cy="114416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30480" tIns="30480" rIns="30480" bIns="3048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a:solidFill>
                <a:schemeClr val="dk1"/>
              </a:solidFill>
            </a:rPr>
            <a:t>PHP Server</a:t>
          </a:r>
          <a:endParaRPr lang="en-US">
            <a:solidFill>
              <a:schemeClr val="dk1"/>
            </a:solidFill>
          </a:endParaRPr>
        </a:p>
        <a:p>
          <a:pPr lvl="1">
            <a:lnSpc>
              <a:spcPct val="100000"/>
            </a:lnSpc>
            <a:spcBef>
              <a:spcPct val="0"/>
            </a:spcBef>
            <a:spcAft>
              <a:spcPct val="15000"/>
            </a:spcAft>
            <a:buChar char="•"/>
          </a:pPr>
          <a:r>
            <a:rPr lang="en-US">
              <a:solidFill>
                <a:schemeClr val="dk1"/>
              </a:solidFill>
            </a:rPr>
            <a:t>MY SQL</a:t>
          </a:r>
          <a:endParaRPr lang="en-US">
            <a:solidFill>
              <a:schemeClr val="dk1"/>
            </a:solidFill>
          </a:endParaRPr>
        </a:p>
      </dsp:txBody>
      <dsp:txXfrm>
        <a:off x="3605317" y="745858"/>
        <a:ext cx="1387222" cy="1144168"/>
      </dsp:txXfrm>
    </dsp:sp>
    <dsp:sp modelId="{E8647766-AE1D-45F8-B3AB-5EEE3BDE8498}">
      <dsp:nvSpPr>
        <dsp:cNvPr id="13" name="Rounded Rectangle 12"/>
        <dsp:cNvSpPr/>
      </dsp:nvSpPr>
      <dsp:spPr bwMode="white">
        <a:xfrm>
          <a:off x="3913588" y="1644848"/>
          <a:ext cx="1233087" cy="49035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26670" tIns="17780" rIns="26670"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buNone/>
          </a:pPr>
          <a:r>
            <a:rPr lang="en-US"/>
            <a:t>Database</a:t>
          </a:r>
          <a:endParaRPr lang="en-US"/>
        </a:p>
      </dsp:txBody>
      <dsp:txXfrm>
        <a:off x="3913588" y="1644848"/>
        <a:ext cx="1233087" cy="490358"/>
      </dsp:txXfrm>
    </dsp:sp>
    <dsp:sp modelId="{24BEEBBD-4900-44F6-A6F9-3F722A9F3012}">
      <dsp:nvSpPr>
        <dsp:cNvPr id="3" name="Rectangles 2" hidden="1"/>
        <dsp:cNvSpPr/>
      </dsp:nvSpPr>
      <dsp:spPr>
        <a:xfrm>
          <a:off x="0" y="500679"/>
          <a:ext cx="1541358" cy="1634526"/>
        </a:xfrm>
        <a:prstGeom prst="rect">
          <a:avLst/>
        </a:prstGeom>
      </dsp:spPr>
      <dsp:txXfrm>
        <a:off x="0" y="500679"/>
        <a:ext cx="1541358" cy="1634526"/>
      </dsp:txXfrm>
    </dsp:sp>
    <dsp:sp modelId="{8C60EF28-DEE2-471E-9110-F1DE84254762}">
      <dsp:nvSpPr>
        <dsp:cNvPr id="7" name="Rectangles 6" hidden="1"/>
        <dsp:cNvSpPr/>
      </dsp:nvSpPr>
      <dsp:spPr>
        <a:xfrm>
          <a:off x="1756418" y="451644"/>
          <a:ext cx="1633840" cy="1732598"/>
        </a:xfrm>
        <a:prstGeom prst="rect">
          <a:avLst/>
        </a:prstGeom>
      </dsp:spPr>
      <dsp:txXfrm>
        <a:off x="1756418" y="451644"/>
        <a:ext cx="1633840" cy="1732598"/>
      </dsp:txXfrm>
    </dsp:sp>
    <dsp:sp modelId="{020AEDA5-DA09-4A53-AF58-AED2EF90E935}">
      <dsp:nvSpPr>
        <dsp:cNvPr id="11" name="Rectangles 10" hidden="1"/>
        <dsp:cNvSpPr/>
      </dsp:nvSpPr>
      <dsp:spPr>
        <a:xfrm>
          <a:off x="3605317" y="500679"/>
          <a:ext cx="1541358" cy="1634526"/>
        </a:xfrm>
        <a:prstGeom prst="rect">
          <a:avLst/>
        </a:prstGeom>
      </dsp:spPr>
      <dsp:txXfrm>
        <a:off x="3605317" y="500679"/>
        <a:ext cx="1541358" cy="163452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28000" cy="5418455"/>
        <a:chOff x="0" y="0"/>
        <a:chExt cx="8128000" cy="5418455"/>
      </a:xfrm>
    </dsp:grpSpPr>
    <dsp:sp modelId="{4E38F88D-17EC-452A-AE1D-00A9B389DB57}">
      <dsp:nvSpPr>
        <dsp:cNvPr id="3" name="Rounded Rectangle 2"/>
        <dsp:cNvSpPr/>
      </dsp:nvSpPr>
      <dsp:spPr bwMode="white">
        <a:xfrm>
          <a:off x="7144"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7144" y="999093"/>
        <a:ext cx="2139156" cy="1283494"/>
      </dsp:txXfrm>
    </dsp:sp>
    <dsp:sp modelId="{5BC51AB9-B6D9-4268-B253-795760B8824A}">
      <dsp:nvSpPr>
        <dsp:cNvPr id="4" name="Right Arrow 3"/>
        <dsp:cNvSpPr/>
      </dsp:nvSpPr>
      <dsp:spPr bwMode="white">
        <a:xfrm>
          <a:off x="2347381" y="1375585"/>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a:off x="2347381" y="1375585"/>
        <a:ext cx="453501" cy="530511"/>
      </dsp:txXfrm>
    </dsp:sp>
    <dsp:sp modelId="{712BAE3A-E4FE-41EA-8334-63B0CBF0A033}">
      <dsp:nvSpPr>
        <dsp:cNvPr id="5" name="Rounded Rectangle 4"/>
        <dsp:cNvSpPr/>
      </dsp:nvSpPr>
      <dsp:spPr bwMode="white">
        <a:xfrm>
          <a:off x="3001963"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3001963" y="999093"/>
        <a:ext cx="2139156" cy="1283494"/>
      </dsp:txXfrm>
    </dsp:sp>
    <dsp:sp modelId="{7A047547-076D-47A6-9040-35EE3F8A7BC4}">
      <dsp:nvSpPr>
        <dsp:cNvPr id="6" name="Right Arrow 5"/>
        <dsp:cNvSpPr/>
      </dsp:nvSpPr>
      <dsp:spPr bwMode="white">
        <a:xfrm>
          <a:off x="5342199" y="1375585"/>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a:off x="5342199" y="1375585"/>
        <a:ext cx="453501" cy="530511"/>
      </dsp:txXfrm>
    </dsp:sp>
    <dsp:sp modelId="{55F26D06-1393-416B-92F3-B1FF848709D7}">
      <dsp:nvSpPr>
        <dsp:cNvPr id="7" name="Rounded Rectangle 6"/>
        <dsp:cNvSpPr/>
      </dsp:nvSpPr>
      <dsp:spPr bwMode="white">
        <a:xfrm>
          <a:off x="5996781" y="999093"/>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5996781" y="999093"/>
        <a:ext cx="2139156" cy="1283494"/>
      </dsp:txXfrm>
    </dsp:sp>
    <dsp:sp modelId="{84706952-1D53-4E08-B3BF-0B4E461B4373}">
      <dsp:nvSpPr>
        <dsp:cNvPr id="8" name="Right Arrow 7"/>
        <dsp:cNvSpPr/>
      </dsp:nvSpPr>
      <dsp:spPr bwMode="white">
        <a:xfrm rot="5424263">
          <a:off x="6832694" y="2443972"/>
          <a:ext cx="452250"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rot="5424263">
        <a:off x="6832694" y="2443972"/>
        <a:ext cx="452250" cy="530511"/>
      </dsp:txXfrm>
    </dsp:sp>
    <dsp:sp modelId="{E161C3CB-05BA-4401-B570-318169151DFD}">
      <dsp:nvSpPr>
        <dsp:cNvPr id="9" name="Rounded Rectangle 8"/>
        <dsp:cNvSpPr/>
      </dsp:nvSpPr>
      <dsp:spPr bwMode="white">
        <a:xfrm>
          <a:off x="5981700" y="3135868"/>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5981700" y="3135868"/>
        <a:ext cx="2139156" cy="1283494"/>
      </dsp:txXfrm>
    </dsp:sp>
    <dsp:sp modelId="{89C7543E-F329-4A11-98FA-23BD32C24BFC}">
      <dsp:nvSpPr>
        <dsp:cNvPr id="10" name="Right Arrow 9"/>
        <dsp:cNvSpPr/>
      </dsp:nvSpPr>
      <dsp:spPr bwMode="white">
        <a:xfrm rot="10800000">
          <a:off x="5327118" y="3512360"/>
          <a:ext cx="453501" cy="53051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en-US"/>
        </a:p>
      </dsp:txBody>
      <dsp:txXfrm rot="10800000">
        <a:off x="5327118" y="3512360"/>
        <a:ext cx="453501" cy="530511"/>
      </dsp:txXfrm>
    </dsp:sp>
    <dsp:sp modelId="{D598F045-5E91-4AD5-ABCC-7D9F7480723D}">
      <dsp:nvSpPr>
        <dsp:cNvPr id="11" name="Rounded Rectangle 10"/>
        <dsp:cNvSpPr/>
      </dsp:nvSpPr>
      <dsp:spPr bwMode="white">
        <a:xfrm>
          <a:off x="2986881" y="3135868"/>
          <a:ext cx="2139156" cy="1283494"/>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98120" tIns="198120" rIns="198120" bIns="198120" anchor="ctr"/>
        <a:lstStyle>
          <a:lvl1pPr algn="ctr">
            <a:defRPr sz="5200"/>
          </a:lvl1pPr>
          <a:lvl2pPr marL="285750" indent="-285750" algn="ctr">
            <a:defRPr sz="4000"/>
          </a:lvl2pPr>
          <a:lvl3pPr marL="571500" indent="-285750" algn="ctr">
            <a:defRPr sz="4000"/>
          </a:lvl3pPr>
          <a:lvl4pPr marL="857250" indent="-285750" algn="ctr">
            <a:defRPr sz="4000"/>
          </a:lvl4pPr>
          <a:lvl5pPr marL="1143000" indent="-285750" algn="ctr">
            <a:defRPr sz="4000"/>
          </a:lvl5pPr>
          <a:lvl6pPr marL="1428750" indent="-285750" algn="ctr">
            <a:defRPr sz="4000"/>
          </a:lvl6pPr>
          <a:lvl7pPr marL="1714500" indent="-285750" algn="ctr">
            <a:defRPr sz="4000"/>
          </a:lvl7pPr>
          <a:lvl8pPr marL="2000250" indent="-285750" algn="ctr">
            <a:defRPr sz="4000"/>
          </a:lvl8pPr>
          <a:lvl9pPr marL="2286000" indent="-285750" algn="ctr">
            <a:defRPr sz="4000"/>
          </a:lvl9pPr>
        </a:lstStyle>
        <a:p>
          <a:pPr lvl="0">
            <a:lnSpc>
              <a:spcPct val="100000"/>
            </a:lnSpc>
            <a:spcBef>
              <a:spcPct val="0"/>
            </a:spcBef>
            <a:spcAft>
              <a:spcPct val="35000"/>
            </a:spcAft>
          </a:pPr>
          <a:endParaRPr lang="en-US"/>
        </a:p>
      </dsp:txBody>
      <dsp:txXfrm>
        <a:off x="2986881" y="3135868"/>
        <a:ext cx="2139156" cy="12834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Frame 2"/>
          <p:cNvSpPr/>
          <p:nvPr userDrawn="1"/>
        </p:nvSpPr>
        <p:spPr>
          <a:xfrm>
            <a:off x="642938" y="514350"/>
            <a:ext cx="10906125" cy="2990850"/>
          </a:xfrm>
          <a:prstGeom prst="frame">
            <a:avLst>
              <a:gd name="adj1" fmla="val 25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p:cNvSpPr>
            <a:spLocks noGrp="1"/>
          </p:cNvSpPr>
          <p:nvPr>
            <p:ph type="pic" sz="quarter" idx="10" hasCustomPrompt="1"/>
          </p:nvPr>
        </p:nvSpPr>
        <p:spPr>
          <a:xfrm>
            <a:off x="109680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p:cNvSpPr>
            <a:spLocks noGrp="1"/>
          </p:cNvSpPr>
          <p:nvPr>
            <p:ph type="pic" sz="quarter" idx="11" hasCustomPrompt="1"/>
          </p:nvPr>
        </p:nvSpPr>
        <p:spPr>
          <a:xfrm>
            <a:off x="373523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6" name="그림 개체 틀 2"/>
          <p:cNvSpPr>
            <a:spLocks noGrp="1"/>
          </p:cNvSpPr>
          <p:nvPr>
            <p:ph type="pic" sz="quarter" idx="12" hasCustomPrompt="1"/>
          </p:nvPr>
        </p:nvSpPr>
        <p:spPr>
          <a:xfrm>
            <a:off x="637365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p:cNvSpPr>
            <a:spLocks noGrp="1"/>
          </p:cNvSpPr>
          <p:nvPr>
            <p:ph type="pic" sz="quarter" idx="13" hasCustomPrompt="1"/>
          </p:nvPr>
        </p:nvSpPr>
        <p:spPr>
          <a:xfrm>
            <a:off x="901208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p:cNvSpPr/>
          <p:nvPr userDrawn="1"/>
        </p:nvSpPr>
        <p:spPr>
          <a:xfrm>
            <a:off x="7515225" y="0"/>
            <a:ext cx="46767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aphic 14"/>
          <p:cNvGrpSpPr/>
          <p:nvPr userDrawn="1"/>
        </p:nvGrpSpPr>
        <p:grpSpPr>
          <a:xfrm>
            <a:off x="5720146" y="1420664"/>
            <a:ext cx="5589803" cy="4396475"/>
            <a:chOff x="2444748" y="555045"/>
            <a:chExt cx="7282048" cy="5727454"/>
          </a:xfrm>
        </p:grpSpPr>
        <p:sp>
          <p:nvSpPr>
            <p:cNvPr id="6" name="Freeform: Shape 5"/>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solidFill>
              <a:schemeClr val="bg1">
                <a:lumMod val="65000"/>
              </a:schemeClr>
            </a:solidFill>
            <a:ln w="9525" cap="flat">
              <a:noFill/>
              <a:prstDash val="solid"/>
              <a:miter/>
            </a:ln>
          </p:spPr>
          <p:txBody>
            <a:bodyPr rtlCol="0" anchor="ctr"/>
            <a:lstStyle/>
            <a:p>
              <a:endParaRPr lang="en-US"/>
            </a:p>
          </p:txBody>
        </p:sp>
        <p:sp>
          <p:nvSpPr>
            <p:cNvPr id="7" name="Freeform: Shape 6"/>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chemeClr val="bg1">
                <a:lumMod val="75000"/>
              </a:schemeClr>
            </a:solidFill>
            <a:ln w="9525" cap="flat">
              <a:noFill/>
              <a:prstDash val="solid"/>
              <a:miter/>
            </a:ln>
          </p:spPr>
          <p:txBody>
            <a:bodyPr rtlCol="0" anchor="ctr"/>
            <a:lstStyle/>
            <a:p>
              <a:endParaRPr lang="en-US" dirty="0"/>
            </a:p>
          </p:txBody>
        </p:sp>
        <p:sp>
          <p:nvSpPr>
            <p:cNvPr id="8" name="Freeform: Shape 7"/>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chemeClr val="bg1">
                <a:lumMod val="65000"/>
              </a:schemeClr>
            </a:solidFill>
            <a:ln w="9525" cap="flat">
              <a:noFill/>
              <a:prstDash val="solid"/>
              <a:miter/>
            </a:ln>
          </p:spPr>
          <p:txBody>
            <a:bodyPr rtlCol="0" anchor="ctr"/>
            <a:lstStyle/>
            <a:p>
              <a:endParaRPr lang="en-US"/>
            </a:p>
          </p:txBody>
        </p:sp>
        <p:sp>
          <p:nvSpPr>
            <p:cNvPr id="9" name="Freeform: Shape 8"/>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Freeform: Shape 9"/>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bg1">
                <a:lumMod val="50000"/>
              </a:schemeClr>
            </a:solidFill>
            <a:ln w="9525" cap="flat">
              <a:noFill/>
              <a:prstDash val="solid"/>
              <a:miter/>
            </a:ln>
          </p:spPr>
          <p:txBody>
            <a:bodyPr rtlCol="0" anchor="ctr"/>
            <a:lstStyle/>
            <a:p>
              <a:endParaRPr lang="en-US"/>
            </a:p>
          </p:txBody>
        </p:sp>
        <p:sp>
          <p:nvSpPr>
            <p:cNvPr id="11" name="Freeform: Shape 10"/>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85000"/>
              </a:schemeClr>
            </a:solidFill>
            <a:ln w="9525" cap="flat">
              <a:noFill/>
              <a:prstDash val="solid"/>
              <a:miter/>
            </a:ln>
          </p:spPr>
          <p:txBody>
            <a:bodyPr rtlCol="0" anchor="ctr"/>
            <a:lstStyle/>
            <a:p>
              <a:endParaRPr lang="en-US"/>
            </a:p>
          </p:txBody>
        </p:sp>
        <p:sp>
          <p:nvSpPr>
            <p:cNvPr id="12" name="Freeform: Shape 11"/>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p:cNvSpPr>
            <a:spLocks noGrp="1"/>
          </p:cNvSpPr>
          <p:nvPr>
            <p:ph type="pic" sz="quarter" idx="10" hasCustomPrompt="1"/>
          </p:nvPr>
        </p:nvSpPr>
        <p:spPr>
          <a:xfrm>
            <a:off x="5856077" y="1628103"/>
            <a:ext cx="5317941" cy="301288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4" name="Text Placeholder 9"/>
          <p:cNvSpPr>
            <a:spLocks noGrp="1"/>
          </p:cNvSpPr>
          <p:nvPr>
            <p:ph type="body" sz="quarter" idx="11" hasCustomPrompt="1"/>
          </p:nvPr>
        </p:nvSpPr>
        <p:spPr>
          <a:xfrm>
            <a:off x="771525" y="339509"/>
            <a:ext cx="6543675" cy="724247"/>
          </a:xfrm>
          <a:prstGeom prst="rect">
            <a:avLst/>
          </a:prstGeom>
        </p:spPr>
        <p:txBody>
          <a:bodyPr tIns="91440" anchor="ctr"/>
          <a:lstStyle>
            <a:lvl1pPr marL="0" indent="0" algn="l">
              <a:buNone/>
              <a:defRPr sz="5400" b="0" baseline="0">
                <a:solidFill>
                  <a:schemeClr val="tx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9" name="자유형: 도형 52"/>
          <p:cNvSpPr/>
          <p:nvPr userDrawn="1"/>
        </p:nvSpPr>
        <p:spPr>
          <a:xfrm>
            <a:off x="2" y="0"/>
            <a:ext cx="8582025" cy="6858000"/>
          </a:xfrm>
          <a:custGeom>
            <a:avLst/>
            <a:gdLst>
              <a:gd name="connsiteX0" fmla="*/ 5238766 w 8582025"/>
              <a:gd name="connsiteY0" fmla="*/ 0 h 6858000"/>
              <a:gd name="connsiteX1" fmla="*/ 8582025 w 8582025"/>
              <a:gd name="connsiteY1" fmla="*/ 0 h 6858000"/>
              <a:gd name="connsiteX2" fmla="*/ 1876410 w 8582025"/>
              <a:gd name="connsiteY2" fmla="*/ 6858000 h 6858000"/>
              <a:gd name="connsiteX3" fmla="*/ 0 w 8582025"/>
              <a:gd name="connsiteY3" fmla="*/ 6858000 h 6858000"/>
              <a:gd name="connsiteX4" fmla="*/ 0 w 8582025"/>
              <a:gd name="connsiteY4" fmla="*/ 535781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2025" h="6858000">
                <a:moveTo>
                  <a:pt x="5238766" y="0"/>
                </a:moveTo>
                <a:lnTo>
                  <a:pt x="8582025" y="0"/>
                </a:lnTo>
                <a:lnTo>
                  <a:pt x="1876410" y="6858000"/>
                </a:lnTo>
                <a:lnTo>
                  <a:pt x="0" y="6858000"/>
                </a:lnTo>
                <a:lnTo>
                  <a:pt x="0" y="5357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그림 개체 틀 3"/>
          <p:cNvSpPr>
            <a:spLocks noGrp="1"/>
          </p:cNvSpPr>
          <p:nvPr>
            <p:ph type="pic" sz="quarter" idx="10" hasCustomPrompt="1"/>
          </p:nvPr>
        </p:nvSpPr>
        <p:spPr>
          <a:xfrm>
            <a:off x="1517212" y="427698"/>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Place Your Picture Here And Sand to Back</a:t>
            </a:r>
            <a:endParaRPr lang="ko-KR" altLang="en-US" dirty="0"/>
          </a:p>
        </p:txBody>
      </p:sp>
      <p:sp>
        <p:nvSpPr>
          <p:cNvPr id="6" name="그림 개체 틀 3"/>
          <p:cNvSpPr>
            <a:spLocks noGrp="1"/>
          </p:cNvSpPr>
          <p:nvPr>
            <p:ph type="pic" sz="quarter" idx="11" hasCustomPrompt="1"/>
          </p:nvPr>
        </p:nvSpPr>
        <p:spPr>
          <a:xfrm>
            <a:off x="1953610" y="2837035"/>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7" name="그림 개체 틀 3"/>
          <p:cNvSpPr>
            <a:spLocks noGrp="1"/>
          </p:cNvSpPr>
          <p:nvPr>
            <p:ph type="pic" sz="quarter" idx="12" hasCustomPrompt="1"/>
          </p:nvPr>
        </p:nvSpPr>
        <p:spPr>
          <a:xfrm>
            <a:off x="4407524" y="2251417"/>
            <a:ext cx="1980000" cy="1980000"/>
          </a:xfrm>
          <a:prstGeom prst="diamond">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8" name="그림 개체 틀 3"/>
          <p:cNvSpPr>
            <a:spLocks noGrp="1"/>
          </p:cNvSpPr>
          <p:nvPr>
            <p:ph type="pic" sz="quarter" idx="13" hasCustomPrompt="1"/>
          </p:nvPr>
        </p:nvSpPr>
        <p:spPr>
          <a:xfrm>
            <a:off x="636104" y="2676913"/>
            <a:ext cx="1980000" cy="1980000"/>
          </a:xfrm>
          <a:prstGeom prst="diamond">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3383280" rIns="0" anchor="ctr"/>
          <a:lstStyle>
            <a:lvl1pPr marL="0" indent="0" algn="ctr">
              <a:buFontTx/>
              <a:buNone/>
              <a:defRPr sz="2000">
                <a:solidFill>
                  <a:schemeClr val="tx1">
                    <a:lumMod val="75000"/>
                    <a:lumOff val="25000"/>
                  </a:schemeClr>
                </a:solidFill>
              </a:defRPr>
            </a:lvl1pPr>
          </a:lstStyle>
          <a:p>
            <a:r>
              <a:rPr lang="en-US" altLang="ko-KR" dirty="0"/>
              <a:t>Place Your Picture Here And Sand to Back</a:t>
            </a:r>
            <a:endParaRPr lang="ko-KR"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1.jpe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2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20.xml"/><Relationship Id="rId10" Type="http://schemas.microsoft.com/office/2007/relationships/diagramDrawing" Target="../diagrams/drawing2.xml"/><Relationship Id="rId1"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9.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2859253"/>
            <a:ext cx="12192000" cy="922020"/>
          </a:xfrm>
          <a:prstGeom prst="rect">
            <a:avLst/>
          </a:prstGeom>
          <a:noFill/>
        </p:spPr>
        <p:txBody>
          <a:bodyPr wrap="square" rtlCol="0" anchor="ctr">
            <a:spAutoFit/>
          </a:bodyPr>
          <a:lstStyle/>
          <a:p>
            <a:pPr algn="ctr"/>
            <a:r>
              <a:rPr lang="en-IN" sz="5400" b="1" dirty="0">
                <a:solidFill>
                  <a:schemeClr val="bg1"/>
                </a:solidFill>
                <a:latin typeface="Segoe UI" panose="020B0502040204020203" charset="0"/>
                <a:cs typeface="Segoe UI" panose="020B0502040204020203" charset="0"/>
              </a:rPr>
              <a:t>DevHack</a:t>
            </a:r>
            <a:endParaRPr lang="en-IN" sz="5400" b="1" dirty="0">
              <a:solidFill>
                <a:schemeClr val="bg1"/>
              </a:solidFill>
              <a:latin typeface="Segoe UI" panose="020B0502040204020203" charset="0"/>
              <a:cs typeface="Segoe UI" panose="020B0502040204020203" charset="0"/>
            </a:endParaRPr>
          </a:p>
        </p:txBody>
      </p:sp>
      <p:sp>
        <p:nvSpPr>
          <p:cNvPr id="14" name="TextBox 13"/>
          <p:cNvSpPr txBox="1"/>
          <p:nvPr/>
        </p:nvSpPr>
        <p:spPr>
          <a:xfrm>
            <a:off x="0" y="3781291"/>
            <a:ext cx="12191852" cy="368300"/>
          </a:xfrm>
          <a:prstGeom prst="rect">
            <a:avLst/>
          </a:prstGeom>
          <a:noFill/>
        </p:spPr>
        <p:txBody>
          <a:bodyPr wrap="square" rtlCol="0" anchor="ctr">
            <a:spAutoFit/>
          </a:bodyPr>
          <a:lstStyle/>
          <a:p>
            <a:pPr algn="ctr"/>
            <a:r>
              <a:rPr lang="en-IN" dirty="0">
                <a:solidFill>
                  <a:schemeClr val="bg1"/>
                </a:solidFill>
                <a:cs typeface="Arial" panose="020B0604020202020204" pitchFamily="34" charset="0"/>
              </a:rPr>
              <a:t>2020</a:t>
            </a:r>
            <a:endParaRPr lang="en-IN" dirty="0">
              <a:solidFill>
                <a:schemeClr val="bg1"/>
              </a:solidFill>
              <a:cs typeface="Arial" panose="020B0604020202020204" pitchFamily="34" charset="0"/>
            </a:endParaRPr>
          </a:p>
        </p:txBody>
      </p:sp>
      <p:grpSp>
        <p:nvGrpSpPr>
          <p:cNvPr id="21" name="Group 20"/>
          <p:cNvGrpSpPr/>
          <p:nvPr/>
        </p:nvGrpSpPr>
        <p:grpSpPr>
          <a:xfrm>
            <a:off x="2229738" y="882815"/>
            <a:ext cx="7803176" cy="5052397"/>
            <a:chOff x="2229738" y="635165"/>
            <a:chExt cx="7803176" cy="5052397"/>
          </a:xfrm>
        </p:grpSpPr>
        <p:sp>
          <p:nvSpPr>
            <p:cNvPr id="16" name="Freeform: Shape 15"/>
            <p:cNvSpPr/>
            <p:nvPr/>
          </p:nvSpPr>
          <p:spPr>
            <a:xfrm rot="10800000">
              <a:off x="3609975" y="3851803"/>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0" name="Group 19"/>
            <p:cNvGrpSpPr/>
            <p:nvPr/>
          </p:nvGrpSpPr>
          <p:grpSpPr>
            <a:xfrm>
              <a:off x="2229738" y="635165"/>
              <a:ext cx="7803176" cy="5052397"/>
              <a:chOff x="2229738" y="635165"/>
              <a:chExt cx="7803176" cy="5052397"/>
            </a:xfrm>
          </p:grpSpPr>
          <p:sp>
            <p:nvSpPr>
              <p:cNvPr id="15" name="Freeform: Shape 14"/>
              <p:cNvSpPr/>
              <p:nvPr/>
            </p:nvSpPr>
            <p:spPr>
              <a:xfrm>
                <a:off x="3609975" y="1151426"/>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Rectangle 4"/>
              <p:cNvSpPr/>
              <p:nvPr/>
            </p:nvSpPr>
            <p:spPr>
              <a:xfrm rot="2735247">
                <a:off x="8529637" y="409065"/>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p:nvSpPr>
            <p:spPr>
              <a:xfrm rot="2735247">
                <a:off x="3452813" y="4639863"/>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p:nvSpPr>
            <p:spPr>
              <a:xfrm rot="2735247">
                <a:off x="9257907" y="-35067"/>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p:nvSpPr>
            <p:spPr>
              <a:xfrm rot="2735247">
                <a:off x="2899970" y="4912555"/>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1250" y="80645"/>
            <a:ext cx="9968865" cy="645160"/>
          </a:xfrm>
          <a:prstGeom prst="rect">
            <a:avLst/>
          </a:prstGeom>
          <a:noFill/>
        </p:spPr>
        <p:txBody>
          <a:bodyPr wrap="square" rtlCol="0" anchor="ctr">
            <a:spAutoFit/>
          </a:bodyPr>
          <a:lstStyle/>
          <a:p>
            <a:r>
              <a:rPr lang="en-IN" altLang="en-US" sz="3600" b="1" dirty="0">
                <a:solidFill>
                  <a:schemeClr val="bg1"/>
                </a:solidFill>
                <a:latin typeface="Segoe UI" panose="020B0502040204020203" charset="0"/>
                <a:cs typeface="Segoe UI" panose="020B0502040204020203" charset="0"/>
              </a:rPr>
              <a:t>REQUEST PAGE FOR RECYCLABLE MATERIALS</a:t>
            </a:r>
            <a:endParaRPr lang="en-IN" alt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1021715" y="941388"/>
            <a:ext cx="10058400" cy="1014730"/>
          </a:xfrm>
          <a:prstGeom prst="rect">
            <a:avLst/>
          </a:prstGeom>
          <a:noFill/>
        </p:spPr>
        <p:txBody>
          <a:bodyPr wrap="square" rtlCol="0" anchor="ctr">
            <a:spAutoFit/>
          </a:bodyPr>
          <a:lstStyle/>
          <a:p>
            <a:r>
              <a:rPr lang="en-US" altLang="ko-KR" sz="2000" dirty="0">
                <a:solidFill>
                  <a:schemeClr val="bg1"/>
                </a:solidFill>
                <a:latin typeface="Segoe UI" panose="020B0502040204020203" charset="0"/>
                <a:cs typeface="Segoe UI" panose="020B0502040204020203" charset="0"/>
              </a:rPr>
              <a:t>This Data is rendered from the Data and can be viewed by Municipalities and agencies to track the waste and check details.A similar page is also there for domestic waste pickup. On clicking further details can be viewed.</a:t>
            </a:r>
            <a:endParaRPr lang="en-US" altLang="ko-KR" sz="2000" dirty="0">
              <a:solidFill>
                <a:schemeClr val="bg1"/>
              </a:solidFill>
              <a:latin typeface="Segoe UI" panose="020B0502040204020203" charset="0"/>
              <a:cs typeface="Segoe UI" panose="020B0502040204020203" charset="0"/>
            </a:endParaRPr>
          </a:p>
        </p:txBody>
      </p:sp>
      <p:pic>
        <p:nvPicPr>
          <p:cNvPr id="10" name="Picture 9" descr="requests"/>
          <p:cNvPicPr>
            <a:picLocks noChangeAspect="1"/>
          </p:cNvPicPr>
          <p:nvPr/>
        </p:nvPicPr>
        <p:blipFill>
          <a:blip r:embed="rId1"/>
          <a:stretch>
            <a:fillRect/>
          </a:stretch>
        </p:blipFill>
        <p:spPr>
          <a:xfrm>
            <a:off x="1066165" y="2289175"/>
            <a:ext cx="10058400" cy="1856105"/>
          </a:xfrm>
          <a:prstGeom prst="rect">
            <a:avLst/>
          </a:prstGeom>
        </p:spPr>
      </p:pic>
      <p:pic>
        <p:nvPicPr>
          <p:cNvPr id="11" name="Picture 10" descr="detail choose"/>
          <p:cNvPicPr>
            <a:picLocks noChangeAspect="1"/>
          </p:cNvPicPr>
          <p:nvPr/>
        </p:nvPicPr>
        <p:blipFill>
          <a:blip r:embed="rId2"/>
          <a:stretch>
            <a:fillRect/>
          </a:stretch>
        </p:blipFill>
        <p:spPr>
          <a:xfrm>
            <a:off x="1021715" y="4669790"/>
            <a:ext cx="10058400" cy="19259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02125" y="603885"/>
            <a:ext cx="3587750" cy="706755"/>
          </a:xfrm>
          <a:prstGeom prst="rect">
            <a:avLst/>
          </a:prstGeom>
          <a:noFill/>
        </p:spPr>
        <p:txBody>
          <a:bodyPr wrap="square" rtlCol="0" anchor="ctr">
            <a:spAutoFit/>
          </a:bodyPr>
          <a:lstStyle/>
          <a:p>
            <a:r>
              <a:rPr lang="en-US" sz="4000" b="1" dirty="0">
                <a:solidFill>
                  <a:schemeClr val="bg1"/>
                </a:solidFill>
                <a:latin typeface="Segoe UI" panose="020B0502040204020203" charset="0"/>
                <a:cs typeface="Segoe UI" panose="020B0502040204020203" charset="0"/>
              </a:rPr>
              <a:t>DETAILS PAGE</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80720" y="2460308"/>
            <a:ext cx="3361055" cy="1938020"/>
          </a:xfrm>
          <a:prstGeom prst="rect">
            <a:avLst/>
          </a:prstGeom>
          <a:noFill/>
        </p:spPr>
        <p:txBody>
          <a:bodyPr wrap="square" rtlCol="0" anchor="ctr">
            <a:spAutoFit/>
          </a:bodyPr>
          <a:lstStyle/>
          <a:p>
            <a:r>
              <a:rPr lang="en-US" altLang="ko-KR" sz="2000" dirty="0">
                <a:solidFill>
                  <a:schemeClr val="bg1"/>
                </a:solidFill>
                <a:latin typeface="Segoe UI" panose="020B0502040204020203" charset="0"/>
                <a:cs typeface="Segoe UI" panose="020B0502040204020203" charset="0"/>
              </a:rPr>
              <a:t>The Details for the pickup request and be viewed along with location data,amount,etc. with accurate timestamp of the pickup request placing.</a:t>
            </a:r>
            <a:endParaRPr lang="en-US" altLang="ko-KR" sz="2000" dirty="0">
              <a:solidFill>
                <a:schemeClr val="bg1"/>
              </a:solidFill>
              <a:latin typeface="Segoe UI" panose="020B0502040204020203" charset="0"/>
              <a:cs typeface="Segoe UI" panose="020B0502040204020203" charset="0"/>
            </a:endParaRPr>
          </a:p>
        </p:txBody>
      </p:sp>
      <p:pic>
        <p:nvPicPr>
          <p:cNvPr id="10" name="Picture 9" descr="details page"/>
          <p:cNvPicPr>
            <a:picLocks noChangeAspect="1"/>
          </p:cNvPicPr>
          <p:nvPr/>
        </p:nvPicPr>
        <p:blipFill>
          <a:blip r:embed="rId1"/>
          <a:stretch>
            <a:fillRect/>
          </a:stretch>
        </p:blipFill>
        <p:spPr>
          <a:xfrm>
            <a:off x="4209415" y="1651000"/>
            <a:ext cx="7620635" cy="44837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03830" y="301308"/>
            <a:ext cx="8491220" cy="706755"/>
          </a:xfrm>
          <a:prstGeom prst="rect">
            <a:avLst/>
          </a:prstGeom>
          <a:noFill/>
        </p:spPr>
        <p:txBody>
          <a:bodyPr wrap="square" rtlCol="0" anchor="ctr">
            <a:spAutoFit/>
          </a:bodyPr>
          <a:lstStyle/>
          <a:p>
            <a:r>
              <a:rPr lang="en-US" sz="4000" b="1" dirty="0">
                <a:solidFill>
                  <a:schemeClr val="bg1"/>
                </a:solidFill>
                <a:latin typeface="Segoe UI" panose="020B0502040204020203" charset="0"/>
                <a:cs typeface="Segoe UI" panose="020B0502040204020203" charset="0"/>
              </a:rPr>
              <a:t>WHAT TO DO WITH THIS DATA</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665595" y="902018"/>
            <a:ext cx="5431155" cy="5836285"/>
          </a:xfrm>
          <a:prstGeom prst="rect">
            <a:avLst/>
          </a:prstGeom>
          <a:noFill/>
        </p:spPr>
        <p:txBody>
          <a:bodyPr wrap="square" rtlCol="0" anchor="ctr">
            <a:spAutoFit/>
          </a:bodyPr>
          <a:lstStyle/>
          <a:p>
            <a:r>
              <a:rPr lang="en-US" altLang="ko-KR" sz="1865" dirty="0">
                <a:solidFill>
                  <a:schemeClr val="bg1"/>
                </a:solidFill>
                <a:latin typeface="Segoe UI" panose="020B0502040204020203" charset="0"/>
                <a:cs typeface="Segoe UI" panose="020B0502040204020203" charset="0"/>
              </a:rPr>
              <a:t>1. The Municipalities have limited workers to deploy. The Data can be used to generate optimized routes for collection of waste and distributing work among workers by weighting the  paths using Google Directions and Distance Matrix API .</a:t>
            </a:r>
            <a:endParaRPr lang="en-US" altLang="ko-KR" sz="1865" dirty="0">
              <a:solidFill>
                <a:schemeClr val="bg1"/>
              </a:solidFill>
              <a:latin typeface="Segoe UI" panose="020B0502040204020203" charset="0"/>
              <a:cs typeface="Segoe UI" panose="020B0502040204020203" charset="0"/>
            </a:endParaRPr>
          </a:p>
          <a:p>
            <a:endParaRPr lang="en-US" altLang="ko-KR" sz="1865" dirty="0">
              <a:solidFill>
                <a:schemeClr val="bg1"/>
              </a:solidFill>
              <a:latin typeface="Segoe UI" panose="020B0502040204020203" charset="0"/>
              <a:cs typeface="Segoe UI" panose="020B0502040204020203" charset="0"/>
            </a:endParaRPr>
          </a:p>
          <a:p>
            <a:r>
              <a:rPr lang="en-US" altLang="ko-KR" sz="1865" dirty="0">
                <a:solidFill>
                  <a:schemeClr val="bg1"/>
                </a:solidFill>
                <a:latin typeface="Segoe UI" panose="020B0502040204020203" charset="0"/>
                <a:cs typeface="Segoe UI" panose="020B0502040204020203" charset="0"/>
              </a:rPr>
              <a:t>2. Non Governmental Agencies looking for recycling stuff can be allowed to check the waste requests by providing them a separate login.</a:t>
            </a:r>
            <a:endParaRPr lang="en-US" altLang="ko-KR" sz="1865" dirty="0">
              <a:solidFill>
                <a:schemeClr val="bg1"/>
              </a:solidFill>
              <a:latin typeface="Segoe UI" panose="020B0502040204020203" charset="0"/>
              <a:cs typeface="Segoe UI" panose="020B0502040204020203" charset="0"/>
            </a:endParaRPr>
          </a:p>
          <a:p>
            <a:endParaRPr lang="en-US" altLang="ko-KR" sz="1865" dirty="0">
              <a:solidFill>
                <a:schemeClr val="bg1"/>
              </a:solidFill>
              <a:latin typeface="Segoe UI" panose="020B0502040204020203" charset="0"/>
              <a:cs typeface="Segoe UI" panose="020B0502040204020203" charset="0"/>
            </a:endParaRPr>
          </a:p>
          <a:p>
            <a:r>
              <a:rPr lang="en-US" altLang="ko-KR" sz="1865" dirty="0">
                <a:solidFill>
                  <a:schemeClr val="bg1"/>
                </a:solidFill>
                <a:latin typeface="Segoe UI" panose="020B0502040204020203" charset="0"/>
                <a:cs typeface="Segoe UI" panose="020B0502040204020203" charset="0"/>
              </a:rPr>
              <a:t>3.Using PHP mailer or similar functions a auto generated mail or SMS could be sent to user that a request for pickup of the recyclable waste is accepted.</a:t>
            </a:r>
            <a:endParaRPr lang="en-US" altLang="ko-KR" sz="1865" dirty="0">
              <a:solidFill>
                <a:schemeClr val="bg1"/>
              </a:solidFill>
              <a:latin typeface="Segoe UI" panose="020B0502040204020203" charset="0"/>
              <a:cs typeface="Segoe UI" panose="020B0502040204020203" charset="0"/>
            </a:endParaRPr>
          </a:p>
          <a:p>
            <a:endParaRPr lang="en-US" altLang="ko-KR" sz="1865" dirty="0">
              <a:solidFill>
                <a:schemeClr val="bg1"/>
              </a:solidFill>
              <a:latin typeface="Segoe UI" panose="020B0502040204020203" charset="0"/>
              <a:cs typeface="Segoe UI" panose="020B0502040204020203" charset="0"/>
            </a:endParaRPr>
          </a:p>
          <a:p>
            <a:r>
              <a:rPr lang="en-US" altLang="ko-KR" sz="1865" dirty="0">
                <a:solidFill>
                  <a:schemeClr val="bg1"/>
                </a:solidFill>
                <a:latin typeface="Segoe UI" panose="020B0502040204020203" charset="0"/>
                <a:cs typeface="Segoe UI" panose="020B0502040204020203" charset="0"/>
              </a:rPr>
              <a:t>4.The Domestic Waste Pickup can be autogenerated with a function , not bothering the user much and helping municiplaties keep track of the waste.</a:t>
            </a:r>
            <a:endParaRPr lang="en-US" altLang="ko-KR" sz="1865" dirty="0">
              <a:solidFill>
                <a:schemeClr val="bg1"/>
              </a:solidFill>
              <a:latin typeface="Segoe UI" panose="020B0502040204020203" charset="0"/>
              <a:cs typeface="Segoe UI" panose="020B0502040204020203" charset="0"/>
            </a:endParaRPr>
          </a:p>
        </p:txBody>
      </p:sp>
      <p:pic>
        <p:nvPicPr>
          <p:cNvPr id="10" name="Picture 9" descr="route_google_map"/>
          <p:cNvPicPr>
            <a:picLocks noChangeAspect="1"/>
          </p:cNvPicPr>
          <p:nvPr/>
        </p:nvPicPr>
        <p:blipFill>
          <a:blip r:embed="rId1"/>
          <a:stretch>
            <a:fillRect/>
          </a:stretch>
        </p:blipFill>
        <p:spPr>
          <a:xfrm>
            <a:off x="721995" y="1306195"/>
            <a:ext cx="5743575" cy="46831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69640" y="466725"/>
            <a:ext cx="5252720" cy="706755"/>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FRAMEWORKS USED</a:t>
            </a:r>
            <a:endParaRPr lang="en-US" sz="40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6665595" y="1779905"/>
            <a:ext cx="5278755" cy="4092575"/>
          </a:xfrm>
          <a:prstGeom prst="rect">
            <a:avLst/>
          </a:prstGeom>
          <a:noFill/>
        </p:spPr>
        <p:txBody>
          <a:bodyPr wrap="square" rtlCol="0" anchor="ctr">
            <a:spAutoFit/>
          </a:bodyPr>
          <a:lstStyle/>
          <a:p>
            <a:r>
              <a:rPr lang="en-US" altLang="ko-KR" sz="2000" dirty="0">
                <a:solidFill>
                  <a:schemeClr val="bg1"/>
                </a:solidFill>
                <a:latin typeface="Segoe UI" panose="020B0502040204020203" charset="0"/>
                <a:cs typeface="Segoe UI" panose="020B0502040204020203" charset="0"/>
              </a:rPr>
              <a:t>1. </a:t>
            </a:r>
            <a:r>
              <a:rPr lang="en-US" altLang="ko-KR" sz="2000" b="1" dirty="0">
                <a:solidFill>
                  <a:schemeClr val="bg1"/>
                </a:solidFill>
                <a:latin typeface="Segoe UI" panose="020B0502040204020203" charset="0"/>
                <a:cs typeface="Segoe UI" panose="020B0502040204020203" charset="0"/>
              </a:rPr>
              <a:t>HTML , CSS &amp; JavaScript</a:t>
            </a:r>
            <a:r>
              <a:rPr lang="en-US" altLang="ko-KR" sz="2000" dirty="0">
                <a:solidFill>
                  <a:schemeClr val="bg1"/>
                </a:solidFill>
                <a:latin typeface="Segoe UI" panose="020B0502040204020203" charset="0"/>
                <a:cs typeface="Segoe UI" panose="020B0502040204020203" charset="0"/>
              </a:rPr>
              <a:t> for the design of Frontend UI.</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2. </a:t>
            </a:r>
            <a:r>
              <a:rPr lang="en-US" altLang="ko-KR" sz="2000" b="1" dirty="0">
                <a:solidFill>
                  <a:schemeClr val="bg1"/>
                </a:solidFill>
                <a:latin typeface="Segoe UI" panose="020B0502040204020203" charset="0"/>
                <a:cs typeface="Segoe UI" panose="020B0502040204020203" charset="0"/>
              </a:rPr>
              <a:t>JavaScript</a:t>
            </a:r>
            <a:r>
              <a:rPr lang="en-US" altLang="ko-KR" sz="2000" dirty="0">
                <a:solidFill>
                  <a:schemeClr val="bg1"/>
                </a:solidFill>
                <a:latin typeface="Segoe UI" panose="020B0502040204020203" charset="0"/>
                <a:cs typeface="Segoe UI" panose="020B0502040204020203" charset="0"/>
              </a:rPr>
              <a:t> for automating functions and use of Different APIs like Google Maps ,etc and parts of the backend.</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3. </a:t>
            </a:r>
            <a:r>
              <a:rPr lang="en-US" altLang="ko-KR" sz="2000" b="1" dirty="0">
                <a:solidFill>
                  <a:schemeClr val="bg1"/>
                </a:solidFill>
                <a:latin typeface="Segoe UI" panose="020B0502040204020203" charset="0"/>
                <a:cs typeface="Segoe UI" panose="020B0502040204020203" charset="0"/>
              </a:rPr>
              <a:t>PHP</a:t>
            </a:r>
            <a:r>
              <a:rPr lang="en-US" altLang="ko-KR" sz="2000" dirty="0">
                <a:solidFill>
                  <a:schemeClr val="bg1"/>
                </a:solidFill>
                <a:latin typeface="Segoe UI" panose="020B0502040204020203" charset="0"/>
                <a:cs typeface="Segoe UI" panose="020B0502040204020203" charset="0"/>
              </a:rPr>
              <a:t> served as the server side language communicating with the database.</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4. </a:t>
            </a:r>
            <a:r>
              <a:rPr lang="en-US" altLang="ko-KR" sz="2000" b="1" dirty="0">
                <a:solidFill>
                  <a:schemeClr val="bg1"/>
                </a:solidFill>
                <a:latin typeface="Segoe UI" panose="020B0502040204020203" charset="0"/>
                <a:cs typeface="Segoe UI" panose="020B0502040204020203" charset="0"/>
              </a:rPr>
              <a:t>MySQL</a:t>
            </a:r>
            <a:r>
              <a:rPr lang="en-US" altLang="ko-KR" sz="2000" dirty="0">
                <a:solidFill>
                  <a:schemeClr val="bg1"/>
                </a:solidFill>
                <a:latin typeface="Segoe UI" panose="020B0502040204020203" charset="0"/>
                <a:cs typeface="Segoe UI" panose="020B0502040204020203" charset="0"/>
              </a:rPr>
              <a:t> as our server database.</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5. </a:t>
            </a:r>
            <a:r>
              <a:rPr lang="en-US" altLang="ko-KR" sz="2000" b="1" dirty="0">
                <a:solidFill>
                  <a:schemeClr val="bg1"/>
                </a:solidFill>
                <a:latin typeface="Segoe UI" panose="020B0502040204020203" charset="0"/>
                <a:cs typeface="Segoe UI" panose="020B0502040204020203" charset="0"/>
              </a:rPr>
              <a:t>AJAX</a:t>
            </a:r>
            <a:r>
              <a:rPr lang="en-US" altLang="ko-KR" sz="2000" dirty="0">
                <a:solidFill>
                  <a:schemeClr val="bg1"/>
                </a:solidFill>
                <a:latin typeface="Segoe UI" panose="020B0502040204020203" charset="0"/>
                <a:cs typeface="Segoe UI" panose="020B0502040204020203" charset="0"/>
              </a:rPr>
              <a:t> for processing requests from the JavaScript APIs to the PHP files.</a:t>
            </a:r>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6. XAMPP with </a:t>
            </a:r>
            <a:r>
              <a:rPr lang="en-US" altLang="ko-KR" sz="2000" b="1" dirty="0">
                <a:solidFill>
                  <a:schemeClr val="bg1"/>
                </a:solidFill>
                <a:latin typeface="Segoe UI" panose="020B0502040204020203" charset="0"/>
                <a:cs typeface="Segoe UI" panose="020B0502040204020203" charset="0"/>
              </a:rPr>
              <a:t>APACHE</a:t>
            </a:r>
            <a:r>
              <a:rPr lang="en-US" altLang="ko-KR" sz="2000" dirty="0">
                <a:solidFill>
                  <a:schemeClr val="bg1"/>
                </a:solidFill>
                <a:latin typeface="Segoe UI" panose="020B0502040204020203" charset="0"/>
                <a:cs typeface="Segoe UI" panose="020B0502040204020203" charset="0"/>
              </a:rPr>
              <a:t> Server and </a:t>
            </a:r>
            <a:r>
              <a:rPr lang="en-US" altLang="ko-KR" sz="2000" b="1" dirty="0">
                <a:solidFill>
                  <a:schemeClr val="bg1"/>
                </a:solidFill>
                <a:latin typeface="Segoe UI" panose="020B0502040204020203" charset="0"/>
                <a:cs typeface="Segoe UI" panose="020B0502040204020203" charset="0"/>
              </a:rPr>
              <a:t>MySQL</a:t>
            </a:r>
            <a:r>
              <a:rPr lang="en-US" altLang="ko-KR" sz="2000" dirty="0">
                <a:solidFill>
                  <a:schemeClr val="bg1"/>
                </a:solidFill>
                <a:latin typeface="Segoe UI" panose="020B0502040204020203" charset="0"/>
                <a:cs typeface="Segoe UI" panose="020B0502040204020203" charset="0"/>
              </a:rPr>
              <a:t> in MariaDB for the developement and debug purpose on localhost.</a:t>
            </a:r>
            <a:endParaRPr lang="en-US" altLang="ko-KR" sz="2000" dirty="0">
              <a:solidFill>
                <a:schemeClr val="bg1"/>
              </a:solidFill>
              <a:latin typeface="Segoe UI" panose="020B0502040204020203" charset="0"/>
              <a:cs typeface="Segoe UI" panose="020B0502040204020203" charset="0"/>
            </a:endParaRPr>
          </a:p>
        </p:txBody>
      </p:sp>
      <p:pic>
        <p:nvPicPr>
          <p:cNvPr id="2" name="Picture 1" descr="Framework"/>
          <p:cNvPicPr>
            <a:picLocks noChangeAspect="1"/>
          </p:cNvPicPr>
          <p:nvPr/>
        </p:nvPicPr>
        <p:blipFill>
          <a:blip r:embed="rId1"/>
          <a:stretch>
            <a:fillRect/>
          </a:stretch>
        </p:blipFill>
        <p:spPr>
          <a:xfrm>
            <a:off x="686435" y="1551305"/>
            <a:ext cx="5461635" cy="45497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71720" y="606780"/>
            <a:ext cx="6383588"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FUTURE IMPLEMENTATIONS</a:t>
            </a:r>
            <a:endParaRPr 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5109955" y="1797675"/>
            <a:ext cx="6383511" cy="4399915"/>
          </a:xfrm>
          <a:prstGeom prst="rect">
            <a:avLst/>
          </a:prstGeom>
          <a:noFill/>
        </p:spPr>
        <p:txBody>
          <a:bodyPr wrap="square" rtlCol="0" anchor="ctr">
            <a:spAutoFit/>
          </a:bodyPr>
          <a:lstStyle/>
          <a:p>
            <a:pPr algn="l">
              <a:buClrTx/>
              <a:buSzTx/>
              <a:buFontTx/>
            </a:pPr>
            <a:r>
              <a:rPr lang="en-US" altLang="ko-KR" sz="2000" dirty="0">
                <a:solidFill>
                  <a:schemeClr val="bg1"/>
                </a:solidFill>
                <a:latin typeface="Segoe UI" panose="020B0502040204020203" charset="0"/>
                <a:cs typeface="Segoe UI" panose="020B0502040204020203" charset="0"/>
              </a:rPr>
              <a:t>A view of garbage like this in the open is a common site due to lack of management and cleanliness ethics.</a:t>
            </a:r>
            <a:endParaRPr lang="en-US" altLang="ko-KR" sz="2000" dirty="0">
              <a:solidFill>
                <a:schemeClr val="bg1"/>
              </a:solidFill>
              <a:latin typeface="Segoe UI" panose="020B0502040204020203" charset="0"/>
              <a:cs typeface="Segoe UI" panose="020B0502040204020203" charset="0"/>
            </a:endParaRPr>
          </a:p>
          <a:p>
            <a:pPr algn="l">
              <a:buClrTx/>
              <a:buSzTx/>
              <a:buFontTx/>
            </a:pPr>
            <a:endParaRPr lang="en-US" altLang="ko-KR" sz="2000" dirty="0">
              <a:solidFill>
                <a:schemeClr val="bg1"/>
              </a:solidFill>
              <a:latin typeface="Segoe UI" panose="020B0502040204020203" charset="0"/>
              <a:cs typeface="Segoe UI" panose="020B0502040204020203" charset="0"/>
            </a:endParaRPr>
          </a:p>
          <a:p>
            <a:pPr algn="l">
              <a:buClrTx/>
              <a:buSzTx/>
              <a:buFontTx/>
            </a:pPr>
            <a:r>
              <a:rPr lang="en-US" altLang="ko-KR" sz="2000" dirty="0">
                <a:solidFill>
                  <a:schemeClr val="bg1"/>
                </a:solidFill>
                <a:latin typeface="Segoe UI" panose="020B0502040204020203" charset="0"/>
                <a:cs typeface="Segoe UI" panose="020B0502040204020203" charset="0"/>
              </a:rPr>
              <a:t>Although our project tries to tackle this in its own way , a help could be borrowed from the compology's API which available for use of other firms to use image processing to identify gathering of garbage at public locations like railway stations and bus stops and can be modified to our needs to auto-generate a warning for cleaning up waste at our webportal for the responsible municipality where the garbage is gathering.</a:t>
            </a:r>
            <a:endParaRPr lang="en-US" altLang="ko-KR" sz="2000" dirty="0">
              <a:solidFill>
                <a:schemeClr val="bg1"/>
              </a:solidFill>
              <a:latin typeface="Segoe UI" panose="020B0502040204020203" charset="0"/>
              <a:cs typeface="Segoe UI" panose="020B0502040204020203" charset="0"/>
            </a:endParaRPr>
          </a:p>
          <a:p>
            <a:pPr algn="l">
              <a:buClrTx/>
              <a:buSzTx/>
              <a:buFontTx/>
            </a:pPr>
            <a:endParaRPr lang="en-US" altLang="ko-KR" sz="2000" dirty="0">
              <a:solidFill>
                <a:schemeClr val="bg1"/>
              </a:solidFill>
              <a:latin typeface="Segoe UI" panose="020B0502040204020203" charset="0"/>
              <a:cs typeface="Segoe UI" panose="020B0502040204020203" charset="0"/>
            </a:endParaRPr>
          </a:p>
          <a:p>
            <a:pPr algn="l">
              <a:buClrTx/>
              <a:buSzTx/>
              <a:buFontTx/>
            </a:pPr>
            <a:r>
              <a:rPr lang="en-US" altLang="ko-KR" sz="2000" dirty="0">
                <a:solidFill>
                  <a:schemeClr val="bg1"/>
                </a:solidFill>
                <a:latin typeface="Segoe UI" panose="020B0502040204020203" charset="0"/>
                <a:cs typeface="Segoe UI" panose="020B0502040204020203" charset="0"/>
              </a:rPr>
              <a:t>This would lead to a better environment and prompt actions.</a:t>
            </a:r>
            <a:endParaRPr lang="en-US" altLang="ko-KR" sz="2000" dirty="0">
              <a:solidFill>
                <a:schemeClr val="bg1"/>
              </a:solidFill>
              <a:latin typeface="Segoe UI" panose="020B0502040204020203" charset="0"/>
              <a:cs typeface="Segoe UI" panose="020B0502040204020203" charset="0"/>
            </a:endParaRPr>
          </a:p>
        </p:txBody>
      </p:sp>
      <p:grpSp>
        <p:nvGrpSpPr>
          <p:cNvPr id="9" name="Group 8"/>
          <p:cNvGrpSpPr/>
          <p:nvPr/>
        </p:nvGrpSpPr>
        <p:grpSpPr>
          <a:xfrm>
            <a:off x="1489253" y="315528"/>
            <a:ext cx="1539374" cy="1482224"/>
            <a:chOff x="3507038" y="2754563"/>
            <a:chExt cx="1539374" cy="1482224"/>
          </a:xfrm>
        </p:grpSpPr>
        <p:grpSp>
          <p:nvGrpSpPr>
            <p:cNvPr id="7" name="Group 6"/>
            <p:cNvGrpSpPr/>
            <p:nvPr/>
          </p:nvGrpSpPr>
          <p:grpSpPr>
            <a:xfrm>
              <a:off x="3507038" y="2754563"/>
              <a:ext cx="1539374" cy="1482224"/>
              <a:chOff x="3554663" y="2792663"/>
              <a:chExt cx="1539374" cy="1482224"/>
            </a:xfrm>
          </p:grpSpPr>
          <p:sp>
            <p:nvSpPr>
              <p:cNvPr id="2" name="Rectangle 1"/>
              <p:cNvSpPr/>
              <p:nvPr/>
            </p:nvSpPr>
            <p:spPr>
              <a:xfrm>
                <a:off x="3762375" y="2990850"/>
                <a:ext cx="1143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Half Frame 2"/>
              <p:cNvSpPr/>
              <p:nvPr/>
            </p:nvSpPr>
            <p:spPr>
              <a:xfrm>
                <a:off x="3554663" y="2792663"/>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solidFill>
                </a:endParaRPr>
              </a:p>
            </p:txBody>
          </p:sp>
          <p:sp>
            <p:nvSpPr>
              <p:cNvPr id="6" name="Half Frame 5"/>
              <p:cNvSpPr/>
              <p:nvPr/>
            </p:nvSpPr>
            <p:spPr>
              <a:xfrm rot="10800000">
                <a:off x="4457700" y="3638550"/>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solidFill>
                </a:endParaRPr>
              </a:p>
            </p:txBody>
          </p:sp>
        </p:grpSp>
        <p:sp>
          <p:nvSpPr>
            <p:cNvPr id="8" name="Rounded Rectangle 51"/>
            <p:cNvSpPr/>
            <p:nvPr/>
          </p:nvSpPr>
          <p:spPr>
            <a:xfrm rot="16200000" flipH="1">
              <a:off x="3912677" y="3138178"/>
              <a:ext cx="747146" cy="70363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grpSp>
      <p:pic>
        <p:nvPicPr>
          <p:cNvPr id="10" name="Picture 9" descr="compology_logo_compblue-1"/>
          <p:cNvPicPr>
            <a:picLocks noChangeAspect="1"/>
          </p:cNvPicPr>
          <p:nvPr/>
        </p:nvPicPr>
        <p:blipFill>
          <a:blip r:embed="rId1"/>
          <a:stretch>
            <a:fillRect/>
          </a:stretch>
        </p:blipFill>
        <p:spPr>
          <a:xfrm>
            <a:off x="909955" y="1929130"/>
            <a:ext cx="3192145" cy="618490"/>
          </a:xfrm>
          <a:prstGeom prst="rect">
            <a:avLst/>
          </a:prstGeom>
        </p:spPr>
      </p:pic>
      <p:pic>
        <p:nvPicPr>
          <p:cNvPr id="11" name="Picture 10" descr="gates_compology_laptop"/>
          <p:cNvPicPr>
            <a:picLocks noChangeAspect="1"/>
          </p:cNvPicPr>
          <p:nvPr/>
        </p:nvPicPr>
        <p:blipFill>
          <a:blip r:embed="rId2"/>
          <a:stretch>
            <a:fillRect/>
          </a:stretch>
        </p:blipFill>
        <p:spPr>
          <a:xfrm>
            <a:off x="782320" y="2530475"/>
            <a:ext cx="3446780" cy="1771650"/>
          </a:xfrm>
          <a:prstGeom prst="rect">
            <a:avLst/>
          </a:prstGeom>
        </p:spPr>
      </p:pic>
      <p:pic>
        <p:nvPicPr>
          <p:cNvPr id="12" name="Picture 11" descr="801533-garbage-29"/>
          <p:cNvPicPr>
            <a:picLocks noChangeAspect="1"/>
          </p:cNvPicPr>
          <p:nvPr/>
        </p:nvPicPr>
        <p:blipFill>
          <a:blip r:embed="rId3"/>
          <a:stretch>
            <a:fillRect/>
          </a:stretch>
        </p:blipFill>
        <p:spPr>
          <a:xfrm>
            <a:off x="551180" y="4358640"/>
            <a:ext cx="4122420" cy="23190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335" y="0"/>
            <a:ext cx="525101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92785" y="2139950"/>
            <a:ext cx="4486910" cy="768350"/>
          </a:xfrm>
          <a:prstGeom prst="rect">
            <a:avLst/>
          </a:prstGeom>
          <a:noFill/>
        </p:spPr>
        <p:txBody>
          <a:bodyPr wrap="square" rtlCol="0" anchor="ctr">
            <a:spAutoFit/>
          </a:bodyPr>
          <a:lstStyle/>
          <a:p>
            <a:pPr algn="dist"/>
            <a:r>
              <a:rPr lang="en-US" sz="3600" b="1" dirty="0">
                <a:solidFill>
                  <a:schemeClr val="bg1"/>
                </a:solidFill>
                <a:latin typeface="Segoe UI" panose="020B0502040204020203" charset="0"/>
                <a:cs typeface="Segoe UI" panose="020B0502040204020203" charset="0"/>
              </a:rPr>
              <a:t>ARCHITECTURE</a:t>
            </a:r>
            <a:endParaRPr lang="en-US" altLang="ko-KR" sz="4400" b="1" dirty="0">
              <a:solidFill>
                <a:schemeClr val="bg1"/>
              </a:solidFill>
              <a:latin typeface="Segoe UI" panose="020B0502040204020203" charset="0"/>
              <a:cs typeface="Segoe UI" panose="020B0502040204020203" charset="0"/>
            </a:endParaRPr>
          </a:p>
        </p:txBody>
      </p:sp>
      <p:sp>
        <p:nvSpPr>
          <p:cNvPr id="16" name="TextBox 15"/>
          <p:cNvSpPr txBox="1"/>
          <p:nvPr/>
        </p:nvSpPr>
        <p:spPr>
          <a:xfrm>
            <a:off x="1745943" y="2924922"/>
            <a:ext cx="3433328" cy="583565"/>
          </a:xfrm>
          <a:prstGeom prst="rect">
            <a:avLst/>
          </a:prstGeom>
          <a:noFill/>
        </p:spPr>
        <p:txBody>
          <a:bodyPr wrap="square" rtlCol="0" anchor="ctr">
            <a:spAutoFit/>
          </a:bodyPr>
          <a:lstStyle/>
          <a:p>
            <a:pPr algn="dist"/>
            <a:r>
              <a:rPr lang="en-US" sz="3600" b="1" dirty="0">
                <a:solidFill>
                  <a:schemeClr val="bg1"/>
                </a:solidFill>
                <a:latin typeface="Segoe UI" panose="020B0502040204020203" charset="0"/>
                <a:cs typeface="Segoe UI" panose="020B0502040204020203" charset="0"/>
              </a:rPr>
              <a:t>DIAGRAM</a:t>
            </a:r>
            <a:endParaRPr lang="en-US" sz="3200" b="1" dirty="0">
              <a:solidFill>
                <a:schemeClr val="bg1"/>
              </a:solidFill>
              <a:cs typeface="Arial" panose="020B0604020202020204" pitchFamily="34" charset="0"/>
            </a:endParaRPr>
          </a:p>
        </p:txBody>
      </p:sp>
      <p:graphicFrame>
        <p:nvGraphicFramePr>
          <p:cNvPr id="2" name="Diagram 1"/>
          <p:cNvGraphicFramePr/>
          <p:nvPr/>
        </p:nvGraphicFramePr>
        <p:xfrm>
          <a:off x="6287770" y="273050"/>
          <a:ext cx="5146675" cy="26358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Diagram 3"/>
          <p:cNvGraphicFramePr/>
          <p:nvPr/>
        </p:nvGraphicFramePr>
        <p:xfrm>
          <a:off x="5852160" y="2908300"/>
          <a:ext cx="6175375" cy="420687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Curved Left Arrow 8"/>
          <p:cNvSpPr/>
          <p:nvPr/>
        </p:nvSpPr>
        <p:spPr>
          <a:xfrm rot="10800000">
            <a:off x="4871085" y="3904615"/>
            <a:ext cx="876300" cy="205168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0" name="Text Box 9"/>
          <p:cNvSpPr txBox="1"/>
          <p:nvPr/>
        </p:nvSpPr>
        <p:spPr>
          <a:xfrm>
            <a:off x="1661160" y="4730750"/>
            <a:ext cx="3518535" cy="398780"/>
          </a:xfrm>
          <a:prstGeom prst="rect">
            <a:avLst/>
          </a:prstGeom>
          <a:noFill/>
        </p:spPr>
        <p:txBody>
          <a:bodyPr wrap="square" rtlCol="0">
            <a:spAutoFit/>
          </a:bodyPr>
          <a:p>
            <a:pPr algn="l">
              <a:buClrTx/>
              <a:buSzTx/>
              <a:buFontTx/>
            </a:pPr>
            <a:r>
              <a:rPr lang="en-US" altLang="ko-KR" sz="2000" b="1" dirty="0">
                <a:solidFill>
                  <a:schemeClr val="bg1"/>
                </a:solidFill>
                <a:latin typeface="Segoe UI" panose="020B0502040204020203" charset="0"/>
                <a:cs typeface="Segoe UI" panose="020B0502040204020203" charset="0"/>
              </a:rPr>
              <a:t>CONFIRMATION TO USER</a:t>
            </a:r>
            <a:endParaRPr lang="en-US" altLang="ko-KR" sz="2000" b="1" dirty="0">
              <a:solidFill>
                <a:schemeClr val="bg1"/>
              </a:solidFill>
              <a:latin typeface="Segoe UI" panose="020B0502040204020203" charset="0"/>
              <a:cs typeface="Segoe UI" panose="020B0502040204020203"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hand-money-exchange-512"/>
          <p:cNvPicPr>
            <a:picLocks noChangeAspect="1"/>
          </p:cNvPicPr>
          <p:nvPr>
            <p:ph type="pic" sz="quarter" idx="13"/>
          </p:nvPr>
        </p:nvPicPr>
        <p:blipFill>
          <a:blip r:embed="rId1"/>
          <a:stretch>
            <a:fillRect/>
          </a:stretch>
        </p:blipFill>
        <p:spPr>
          <a:xfrm>
            <a:off x="209550" y="2677160"/>
            <a:ext cx="1979930" cy="1979930"/>
          </a:xfrm>
          <a:prstGeom prst="rect">
            <a:avLst/>
          </a:prstGeom>
        </p:spPr>
      </p:pic>
      <p:sp>
        <p:nvSpPr>
          <p:cNvPr id="9" name="TextBox 8"/>
          <p:cNvSpPr txBox="1"/>
          <p:nvPr/>
        </p:nvSpPr>
        <p:spPr>
          <a:xfrm>
            <a:off x="7283424" y="1126009"/>
            <a:ext cx="4507057" cy="5646420"/>
          </a:xfrm>
          <a:prstGeom prst="rect">
            <a:avLst/>
          </a:prstGeom>
          <a:noFill/>
        </p:spPr>
        <p:txBody>
          <a:bodyPr wrap="square" rtlCol="0">
            <a:spAutoFit/>
          </a:bodyPr>
          <a:lstStyle/>
          <a:p>
            <a:pPr algn="just">
              <a:buClrTx/>
              <a:buSzTx/>
              <a:buNone/>
            </a:pPr>
            <a:r>
              <a:rPr lang="en-US" altLang="ko-KR" sz="1900" dirty="0">
                <a:solidFill>
                  <a:schemeClr val="bg1"/>
                </a:solidFill>
                <a:effectLst/>
                <a:latin typeface="Segoe UI" panose="020B0502040204020203" charset="0"/>
                <a:cs typeface="Segoe UI" panose="020B0502040204020203" charset="0"/>
              </a:rPr>
              <a:t>Our Website would start collecting revenue from the web traffic itself.</a:t>
            </a: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r>
              <a:rPr lang="en-US" altLang="ko-KR" sz="1900" dirty="0">
                <a:solidFill>
                  <a:schemeClr val="bg1"/>
                </a:solidFill>
                <a:effectLst/>
                <a:latin typeface="Segoe UI" panose="020B0502040204020203" charset="0"/>
                <a:cs typeface="Segoe UI" panose="020B0502040204020203" charset="0"/>
              </a:rPr>
              <a:t>A small percentage of the revenue collected from the requests on this page by recycling agencies can also be charged.</a:t>
            </a: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r>
              <a:rPr lang="en-US" altLang="ko-KR" sz="1900" dirty="0">
                <a:solidFill>
                  <a:schemeClr val="bg1"/>
                </a:solidFill>
                <a:effectLst/>
                <a:latin typeface="Segoe UI" panose="020B0502040204020203" charset="0"/>
                <a:cs typeface="Segoe UI" panose="020B0502040204020203" charset="0"/>
              </a:rPr>
              <a:t>For each sell of junk we could charge 0.8 - 1.2 % of the collection.</a:t>
            </a: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r>
              <a:rPr lang="en-US" altLang="ko-KR" sz="1900" dirty="0">
                <a:solidFill>
                  <a:schemeClr val="bg1"/>
                </a:solidFill>
                <a:effectLst/>
                <a:latin typeface="Segoe UI" panose="020B0502040204020203" charset="0"/>
                <a:cs typeface="Segoe UI" panose="020B0502040204020203" charset="0"/>
              </a:rPr>
              <a:t>A initial cost will be charged from the municipalities and recycling agencies alike , that want to activate this facility in their area or locality . </a:t>
            </a: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endParaRPr lang="en-US" altLang="ko-KR" sz="1900" dirty="0">
              <a:solidFill>
                <a:schemeClr val="bg1"/>
              </a:solidFill>
              <a:effectLst/>
              <a:latin typeface="Segoe UI" panose="020B0502040204020203" charset="0"/>
              <a:cs typeface="Segoe UI" panose="020B0502040204020203" charset="0"/>
            </a:endParaRPr>
          </a:p>
          <a:p>
            <a:pPr algn="just">
              <a:buClrTx/>
              <a:buSzTx/>
              <a:buNone/>
            </a:pPr>
            <a:r>
              <a:rPr lang="en-US" altLang="ko-KR" sz="1900" dirty="0">
                <a:solidFill>
                  <a:schemeClr val="bg1"/>
                </a:solidFill>
                <a:effectLst/>
                <a:latin typeface="Segoe UI" panose="020B0502040204020203" charset="0"/>
                <a:cs typeface="Segoe UI" panose="020B0502040204020203" charset="0"/>
              </a:rPr>
              <a:t>Our project is targeted towards both the citizens and the municipalities and other concerned waste management agencies.</a:t>
            </a:r>
            <a:endParaRPr lang="en-US" altLang="ko-KR" sz="1900" dirty="0">
              <a:solidFill>
                <a:schemeClr val="bg1"/>
              </a:solidFill>
              <a:effectLst/>
              <a:latin typeface="Segoe UI" panose="020B0502040204020203" charset="0"/>
              <a:cs typeface="Segoe UI" panose="020B0502040204020203" charset="0"/>
            </a:endParaRPr>
          </a:p>
        </p:txBody>
      </p:sp>
      <p:sp>
        <p:nvSpPr>
          <p:cNvPr id="10" name="Text Placeholder 3"/>
          <p:cNvSpPr txBox="1"/>
          <p:nvPr/>
        </p:nvSpPr>
        <p:spPr>
          <a:xfrm>
            <a:off x="7776210" y="384810"/>
            <a:ext cx="3780790" cy="817880"/>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200" b="1" kern="1200" baseline="0" dirty="0">
                <a:solidFill>
                  <a:schemeClr val="bg1"/>
                </a:solidFill>
                <a:latin typeface="Segoe UI" panose="020B0502040204020203" charset="0"/>
                <a:ea typeface="+mn-ea"/>
                <a:cs typeface="Segoe UI" panose="020B0502040204020203" charset="0"/>
              </a:rPr>
              <a:t>BUSINESS MODEL </a:t>
            </a:r>
            <a:endParaRPr lang="en-US" altLang="ko-KR" sz="3200" b="1" kern="1200" baseline="0" dirty="0">
              <a:solidFill>
                <a:schemeClr val="bg1"/>
              </a:solidFill>
              <a:effectLst>
                <a:outerShdw blurRad="38100" dist="25400" dir="5400000" algn="ctr" rotWithShape="0">
                  <a:srgbClr val="6E747A">
                    <a:alpha val="43000"/>
                  </a:srgbClr>
                </a:outerShdw>
              </a:effectLst>
              <a:latin typeface="Segoe UI" panose="020B0502040204020203" charset="0"/>
              <a:ea typeface="+mn-ea"/>
              <a:cs typeface="Segoe UI" panose="020B0502040204020203" charset="0"/>
            </a:endParaRPr>
          </a:p>
        </p:txBody>
      </p:sp>
      <p:pic>
        <p:nvPicPr>
          <p:cNvPr id="6" name="Picture Placeholder 5" descr="onlinework"/>
          <p:cNvPicPr>
            <a:picLocks noChangeAspect="1"/>
          </p:cNvPicPr>
          <p:nvPr>
            <p:ph type="pic" sz="quarter" idx="10"/>
          </p:nvPr>
        </p:nvPicPr>
        <p:blipFill>
          <a:blip r:embed="rId2"/>
          <a:stretch>
            <a:fillRect/>
          </a:stretch>
        </p:blipFill>
        <p:spPr>
          <a:xfrm>
            <a:off x="1800225" y="354330"/>
            <a:ext cx="3599815" cy="2251710"/>
          </a:xfrm>
          <a:prstGeom prst="rect">
            <a:avLst/>
          </a:prstGeom>
        </p:spPr>
      </p:pic>
      <p:pic>
        <p:nvPicPr>
          <p:cNvPr id="2" name="Picture Placeholder 1" descr="Garbage_recycle_waste_truck-512"/>
          <p:cNvPicPr>
            <a:picLocks noChangeAspect="1"/>
          </p:cNvPicPr>
          <p:nvPr>
            <p:ph type="pic" sz="quarter" idx="11"/>
          </p:nvPr>
        </p:nvPicPr>
        <p:blipFill>
          <a:blip r:embed="rId3"/>
          <a:stretch>
            <a:fillRect/>
          </a:stretch>
        </p:blipFill>
        <p:spPr>
          <a:xfrm>
            <a:off x="2263140" y="3285490"/>
            <a:ext cx="2592705" cy="2592705"/>
          </a:xfrm>
          <a:prstGeom prst="rect">
            <a:avLst/>
          </a:prstGeom>
        </p:spPr>
      </p:pic>
      <p:pic>
        <p:nvPicPr>
          <p:cNvPr id="11" name="Picture Placeholder 10" descr="graph-clipart-buisness-10"/>
          <p:cNvPicPr>
            <a:picLocks noChangeAspect="1"/>
          </p:cNvPicPr>
          <p:nvPr>
            <p:ph type="pic" sz="quarter" idx="12"/>
          </p:nvPr>
        </p:nvPicPr>
        <p:blipFill>
          <a:blip r:embed="rId4"/>
          <a:stretch>
            <a:fillRect/>
          </a:stretch>
        </p:blipFill>
        <p:spPr>
          <a:xfrm>
            <a:off x="4919345" y="2498090"/>
            <a:ext cx="1478915" cy="14789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8200" y="365125"/>
            <a:ext cx="10515600" cy="749300"/>
          </a:xfrm>
        </p:spPr>
        <p:txBody>
          <a:bodyPr>
            <a:normAutofit/>
            <a:scene3d>
              <a:camera prst="orthographicFront"/>
              <a:lightRig rig="threePt" dir="t"/>
            </a:scene3d>
          </a:bodyPr>
          <a:p>
            <a:pPr algn="ctr"/>
            <a:r>
              <a:rPr lang="en-US" sz="3600" b="1" dirty="0">
                <a:solidFill>
                  <a:schemeClr val="bg1"/>
                </a:solidFill>
                <a:latin typeface="Segoe UI" panose="020B0502040204020203" charset="0"/>
                <a:ea typeface="+mn-ea"/>
                <a:cs typeface="Segoe UI" panose="020B0502040204020203" charset="0"/>
              </a:rPr>
              <a:t>Feasibility</a:t>
            </a:r>
            <a:endParaRPr lang="en-US" sz="4000" b="1">
              <a:solidFill>
                <a:schemeClr val="accent1"/>
              </a:solidFill>
              <a:effectLst>
                <a:outerShdw blurRad="38100" dist="25400" dir="5400000" algn="ctr" rotWithShape="0">
                  <a:srgbClr val="6E747A">
                    <a:alpha val="43000"/>
                  </a:srgbClr>
                </a:outerShdw>
              </a:effectLst>
              <a:latin typeface="Segoe UI" panose="020B0502040204020203" charset="0"/>
              <a:cs typeface="Segoe UI" panose="020B0502040204020203" charset="0"/>
            </a:endParaRPr>
          </a:p>
        </p:txBody>
      </p:sp>
      <p:sp>
        <p:nvSpPr>
          <p:cNvPr id="5" name="Content Placeholder 4"/>
          <p:cNvSpPr>
            <a:spLocks noGrp="1"/>
          </p:cNvSpPr>
          <p:nvPr>
            <p:ph idx="1"/>
          </p:nvPr>
        </p:nvSpPr>
        <p:spPr>
          <a:xfrm>
            <a:off x="838200" y="1114425"/>
            <a:ext cx="10515600" cy="5062855"/>
          </a:xfrm>
        </p:spPr>
        <p:txBody>
          <a:bodyPr>
            <a:noAutofit/>
          </a:bodyPr>
          <a:p>
            <a:pPr marL="0" algn="just">
              <a:lnSpc>
                <a:spcPct val="100000"/>
              </a:lnSpc>
              <a:buClrTx/>
              <a:buSzTx/>
              <a:buNone/>
            </a:pPr>
            <a:r>
              <a:rPr lang="en-US" altLang="ko-KR" sz="2200" dirty="0">
                <a:solidFill>
                  <a:schemeClr val="bg1"/>
                </a:solidFill>
                <a:latin typeface="Segoe UI" panose="020B0502040204020203" charset="0"/>
                <a:cs typeface="Segoe UI" panose="020B0502040204020203" charset="0"/>
              </a:rPr>
              <a:t>1. India is a country of 1.35 billion people and according to census 34% people reside in urban areas contributing to large amounts of solid waste daily. This makes it quite difficult for responsible authorities to manage it effeciently.</a:t>
            </a:r>
            <a:endParaRPr lang="en-US" altLang="ko-KR" sz="2200" dirty="0">
              <a:solidFill>
                <a:schemeClr val="bg1"/>
              </a:solidFill>
              <a:latin typeface="Segoe UI" panose="020B0502040204020203" charset="0"/>
              <a:cs typeface="Segoe UI" panose="020B0502040204020203" charset="0"/>
            </a:endParaRPr>
          </a:p>
          <a:p>
            <a:pPr marL="0" algn="just">
              <a:lnSpc>
                <a:spcPct val="100000"/>
              </a:lnSpc>
              <a:buClrTx/>
              <a:buSzTx/>
              <a:buNone/>
            </a:pPr>
            <a:r>
              <a:rPr lang="en-US" altLang="ko-KR" sz="2200" dirty="0">
                <a:solidFill>
                  <a:schemeClr val="bg1"/>
                </a:solidFill>
                <a:latin typeface="Segoe UI" panose="020B0502040204020203" charset="0"/>
                <a:cs typeface="Segoe UI" panose="020B0502040204020203" charset="0"/>
              </a:rPr>
              <a:t>2. Although IOT solutions have been promising to tackle waste , but it's not possible to implement them on such a large scale and people's mindset just won't want to accept a change.”Why should I implement it ? Waste is being collected like this just fine .”</a:t>
            </a:r>
            <a:endParaRPr lang="en-US" altLang="ko-KR" sz="2200" dirty="0">
              <a:solidFill>
                <a:schemeClr val="bg1"/>
              </a:solidFill>
              <a:latin typeface="Segoe UI" panose="020B0502040204020203" charset="0"/>
              <a:cs typeface="Segoe UI" panose="020B0502040204020203" charset="0"/>
            </a:endParaRPr>
          </a:p>
          <a:p>
            <a:pPr marL="0" algn="just">
              <a:lnSpc>
                <a:spcPct val="100000"/>
              </a:lnSpc>
              <a:buClrTx/>
              <a:buSzTx/>
              <a:buNone/>
            </a:pPr>
            <a:r>
              <a:rPr lang="en-US" altLang="ko-KR" sz="2200" dirty="0">
                <a:solidFill>
                  <a:schemeClr val="bg1"/>
                </a:solidFill>
                <a:latin typeface="Segoe UI" panose="020B0502040204020203" charset="0"/>
                <a:cs typeface="Segoe UI" panose="020B0502040204020203" charset="0"/>
              </a:rPr>
              <a:t>3. But with our portal that provide easy steps to sell out useful recyclable junk , people would be more cautious about mixing up waste,cause who doesn't wan</a:t>
            </a:r>
            <a:r>
              <a:rPr lang="en-IN" altLang="en-US" sz="2200" dirty="0">
                <a:solidFill>
                  <a:schemeClr val="bg1"/>
                </a:solidFill>
                <a:latin typeface="Segoe UI" panose="020B0502040204020203" charset="0"/>
                <a:cs typeface="Segoe UI" panose="020B0502040204020203" charset="0"/>
              </a:rPr>
              <a:t>t</a:t>
            </a:r>
            <a:r>
              <a:rPr lang="en-US" altLang="ko-KR" sz="2200" dirty="0">
                <a:solidFill>
                  <a:schemeClr val="bg1"/>
                </a:solidFill>
                <a:latin typeface="Segoe UI" panose="020B0502040204020203" charset="0"/>
                <a:cs typeface="Segoe UI" panose="020B0502040204020203" charset="0"/>
              </a:rPr>
              <a:t> some easy money.This would encourage waste segregation at the source itself.</a:t>
            </a:r>
            <a:endParaRPr lang="en-US" altLang="ko-KR" sz="2200" dirty="0">
              <a:solidFill>
                <a:schemeClr val="bg1"/>
              </a:solidFill>
              <a:latin typeface="Segoe UI" panose="020B0502040204020203" charset="0"/>
              <a:cs typeface="Segoe UI" panose="020B0502040204020203" charset="0"/>
            </a:endParaRPr>
          </a:p>
          <a:p>
            <a:pPr marL="0" algn="just">
              <a:lnSpc>
                <a:spcPct val="100000"/>
              </a:lnSpc>
              <a:buClrTx/>
              <a:buSzTx/>
              <a:buNone/>
            </a:pPr>
            <a:r>
              <a:rPr lang="en-US" altLang="ko-KR" sz="2200" dirty="0">
                <a:solidFill>
                  <a:schemeClr val="bg1"/>
                </a:solidFill>
                <a:latin typeface="Segoe UI" panose="020B0502040204020203" charset="0"/>
                <a:cs typeface="Segoe UI" panose="020B0502040204020203" charset="0"/>
              </a:rPr>
              <a:t>4. The facility would also provide a lot of employment to people like rag-pickers and scrap-buyers who would serve as the delivery and pickup for the system with adequate amount of requests.</a:t>
            </a:r>
            <a:endParaRPr lang="en-US" altLang="ko-KR" sz="2200" dirty="0">
              <a:solidFill>
                <a:schemeClr val="bg1"/>
              </a:solidFill>
              <a:latin typeface="Segoe UI" panose="020B0502040204020203" charset="0"/>
              <a:cs typeface="Segoe UI" panose="020B0502040204020203"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 name="Group 20"/>
          <p:cNvGrpSpPr/>
          <p:nvPr/>
        </p:nvGrpSpPr>
        <p:grpSpPr>
          <a:xfrm>
            <a:off x="2229738" y="882815"/>
            <a:ext cx="7803176" cy="5052397"/>
            <a:chOff x="2229738" y="635165"/>
            <a:chExt cx="7803176" cy="5052397"/>
          </a:xfrm>
        </p:grpSpPr>
        <p:sp>
          <p:nvSpPr>
            <p:cNvPr id="16" name="Freeform: Shape 15"/>
            <p:cNvSpPr/>
            <p:nvPr/>
          </p:nvSpPr>
          <p:spPr>
            <a:xfrm rot="10800000">
              <a:off x="3609975" y="3851803"/>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solidFill>
              </a:endParaRPr>
            </a:p>
          </p:txBody>
        </p:sp>
        <p:grpSp>
          <p:nvGrpSpPr>
            <p:cNvPr id="20" name="Group 19"/>
            <p:cNvGrpSpPr/>
            <p:nvPr/>
          </p:nvGrpSpPr>
          <p:grpSpPr>
            <a:xfrm>
              <a:off x="2229738" y="635165"/>
              <a:ext cx="7803176" cy="5052397"/>
              <a:chOff x="2229738" y="635165"/>
              <a:chExt cx="7803176" cy="5052397"/>
            </a:xfrm>
          </p:grpSpPr>
          <p:sp>
            <p:nvSpPr>
              <p:cNvPr id="15" name="Freeform: Shape 14"/>
              <p:cNvSpPr/>
              <p:nvPr/>
            </p:nvSpPr>
            <p:spPr>
              <a:xfrm>
                <a:off x="3609975" y="1151426"/>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solidFill>
                </a:endParaRPr>
              </a:p>
            </p:txBody>
          </p:sp>
          <p:sp>
            <p:nvSpPr>
              <p:cNvPr id="5" name="Rectangle 4"/>
              <p:cNvSpPr/>
              <p:nvPr/>
            </p:nvSpPr>
            <p:spPr>
              <a:xfrm rot="2735247">
                <a:off x="8529637" y="409065"/>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7" name="Rectangle 16"/>
              <p:cNvSpPr/>
              <p:nvPr/>
            </p:nvSpPr>
            <p:spPr>
              <a:xfrm rot="2735247">
                <a:off x="3452813" y="4639863"/>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8" name="Rectangle 17"/>
              <p:cNvSpPr/>
              <p:nvPr/>
            </p:nvSpPr>
            <p:spPr>
              <a:xfrm rot="2735247">
                <a:off x="9257907" y="-35067"/>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sp>
            <p:nvSpPr>
              <p:cNvPr id="19" name="Rectangle 18"/>
              <p:cNvSpPr/>
              <p:nvPr/>
            </p:nvSpPr>
            <p:spPr>
              <a:xfrm rot="2735247">
                <a:off x="2899970" y="4912555"/>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p>
            </p:txBody>
          </p:sp>
        </p:grpSp>
      </p:grpSp>
      <p:sp>
        <p:nvSpPr>
          <p:cNvPr id="13" name="TextBox 12"/>
          <p:cNvSpPr txBox="1"/>
          <p:nvPr/>
        </p:nvSpPr>
        <p:spPr>
          <a:xfrm>
            <a:off x="0" y="2859253"/>
            <a:ext cx="12192000" cy="922020"/>
          </a:xfrm>
          <a:prstGeom prst="rect">
            <a:avLst/>
          </a:prstGeom>
          <a:noFill/>
        </p:spPr>
        <p:txBody>
          <a:bodyPr wrap="square" rtlCol="0" anchor="ctr">
            <a:spAutoFit/>
          </a:bodyPr>
          <a:p>
            <a:pPr algn="ctr"/>
            <a:r>
              <a:rPr lang="en-US" altLang="en-IN" sz="5400" b="1" dirty="0">
                <a:solidFill>
                  <a:schemeClr val="bg1"/>
                </a:solidFill>
                <a:effectLst/>
                <a:latin typeface="Segoe UI" panose="020B0502040204020203" charset="0"/>
                <a:cs typeface="Segoe UI" panose="020B0502040204020203" charset="0"/>
              </a:rPr>
              <a:t>THANK YOU ☺</a:t>
            </a:r>
            <a:endParaRPr lang="en-US" altLang="en-IN" sz="5400" b="1" dirty="0">
              <a:solidFill>
                <a:schemeClr val="bg1"/>
              </a:solidFill>
              <a:effectLst/>
              <a:latin typeface="Segoe UI" panose="020B0502040204020203" charset="0"/>
              <a:cs typeface="Segoe UI" panose="020B0502040204020203" charset="0"/>
            </a:endParaRPr>
          </a:p>
        </p:txBody>
      </p:sp>
      <p:sp>
        <p:nvSpPr>
          <p:cNvPr id="4" name="Text Box 3"/>
          <p:cNvSpPr txBox="1"/>
          <p:nvPr/>
        </p:nvSpPr>
        <p:spPr>
          <a:xfrm>
            <a:off x="3973830" y="4048125"/>
            <a:ext cx="4188460" cy="645160"/>
          </a:xfrm>
          <a:prstGeom prst="rect">
            <a:avLst/>
          </a:prstGeom>
          <a:solidFill>
            <a:schemeClr val="bg1">
              <a:lumMod val="95000"/>
            </a:schemeClr>
          </a:solidFill>
        </p:spPr>
        <p:txBody>
          <a:bodyPr wrap="square" rtlCol="0">
            <a:spAutoFit/>
            <a:scene3d>
              <a:camera prst="orthographicFront"/>
              <a:lightRig rig="threePt" dir="t"/>
            </a:scene3d>
          </a:bodyPr>
          <a:p>
            <a:pPr algn="ct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REUSE THE PAST , RECYCLE THE PRESENT , TO REDUCE POLLUTION IN THE FUTURE .</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8540" y="324170"/>
            <a:ext cx="6191673" cy="922020"/>
          </a:xfrm>
          <a:prstGeom prst="rect">
            <a:avLst/>
          </a:prstGeom>
          <a:noFill/>
        </p:spPr>
        <p:txBody>
          <a:bodyPr wrap="square" rtlCol="0" anchor="ctr">
            <a:spAutoFit/>
          </a:bodyPr>
          <a:lstStyle/>
          <a:p>
            <a:r>
              <a:rPr lang="en-IN" sz="5400" b="1" dirty="0">
                <a:solidFill>
                  <a:schemeClr val="bg1"/>
                </a:solidFill>
                <a:cs typeface="Arial" panose="020B0604020202020204" pitchFamily="34" charset="0"/>
              </a:rPr>
              <a:t>Team Triple_5</a:t>
            </a:r>
            <a:endParaRPr lang="en-IN" sz="5400" b="1" dirty="0">
              <a:solidFill>
                <a:schemeClr val="bg1"/>
              </a:solidFill>
              <a:cs typeface="Arial" panose="020B0604020202020204" pitchFamily="34" charset="0"/>
            </a:endParaRPr>
          </a:p>
        </p:txBody>
      </p:sp>
      <p:grpSp>
        <p:nvGrpSpPr>
          <p:cNvPr id="4" name="Group 3"/>
          <p:cNvGrpSpPr/>
          <p:nvPr/>
        </p:nvGrpSpPr>
        <p:grpSpPr>
          <a:xfrm>
            <a:off x="3723967" y="1710827"/>
            <a:ext cx="5944451" cy="829945"/>
            <a:chOff x="5333692" y="1615577"/>
            <a:chExt cx="5944451" cy="829945"/>
          </a:xfrm>
        </p:grpSpPr>
        <p:grpSp>
          <p:nvGrpSpPr>
            <p:cNvPr id="3" name="Group 2"/>
            <p:cNvGrpSpPr/>
            <p:nvPr/>
          </p:nvGrpSpPr>
          <p:grpSpPr>
            <a:xfrm>
              <a:off x="6751979" y="1666120"/>
              <a:ext cx="4526164" cy="761682"/>
              <a:chOff x="6751979" y="1666120"/>
              <a:chExt cx="4526164" cy="761682"/>
            </a:xfrm>
          </p:grpSpPr>
          <p:sp>
            <p:nvSpPr>
              <p:cNvPr id="8" name="TextBox 7"/>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Team Captain , Backend Developer</a:t>
                </a:r>
                <a:endParaRPr lang="en-IN" altLang="en-US" sz="1600" dirty="0">
                  <a:solidFill>
                    <a:schemeClr val="bg1"/>
                  </a:solidFill>
                  <a:cs typeface="Arial" panose="020B0604020202020204" pitchFamily="34" charset="0"/>
                </a:endParaRPr>
              </a:p>
            </p:txBody>
          </p:sp>
          <p:sp>
            <p:nvSpPr>
              <p:cNvPr id="9" name="TextBox 8"/>
              <p:cNvSpPr txBox="1"/>
              <p:nvPr/>
            </p:nvSpPr>
            <p:spPr>
              <a:xfrm>
                <a:off x="6751979" y="1666120"/>
                <a:ext cx="4507692" cy="50673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Anubhab Hota</a:t>
                </a:r>
                <a:endParaRPr lang="en-IN" sz="2700" b="1" dirty="0">
                  <a:solidFill>
                    <a:schemeClr val="bg1"/>
                  </a:solidFill>
                  <a:cs typeface="Arial" panose="020B0604020202020204" pitchFamily="34" charset="0"/>
                </a:endParaRPr>
              </a:p>
            </p:txBody>
          </p:sp>
        </p:grpSp>
        <p:sp>
          <p:nvSpPr>
            <p:cNvPr id="7" name="TextBox 6"/>
            <p:cNvSpPr txBox="1"/>
            <p:nvPr/>
          </p:nvSpPr>
          <p:spPr>
            <a:xfrm>
              <a:off x="5333692" y="1615577"/>
              <a:ext cx="1400810" cy="829945"/>
            </a:xfrm>
            <a:prstGeom prst="rect">
              <a:avLst/>
            </a:prstGeom>
            <a:noFill/>
          </p:spPr>
          <p:txBody>
            <a:bodyPr wrap="square" lIns="108000" rIns="108000" rtlCol="0">
              <a:spAutoFit/>
            </a:bodyPr>
            <a:lstStyle/>
            <a:p>
              <a:pPr algn="ctr"/>
              <a:r>
                <a:rPr lang="en-IN" altLang="en-US" sz="4800" b="1" dirty="0">
                  <a:solidFill>
                    <a:schemeClr val="bg1"/>
                  </a:solidFill>
                  <a:cs typeface="Arial" panose="020B0604020202020204" pitchFamily="34" charset="0"/>
                </a:rPr>
                <a:t>0</a:t>
              </a:r>
              <a:r>
                <a:rPr lang="en-US" altLang="ko-KR" sz="4800" b="1" dirty="0">
                  <a:solidFill>
                    <a:schemeClr val="bg1"/>
                  </a:solidFill>
                  <a:cs typeface="Arial" panose="020B0604020202020204" pitchFamily="34" charset="0"/>
                </a:rPr>
                <a:t>01</a:t>
              </a:r>
              <a:r>
                <a:rPr lang="en-US" altLang="ko-KR" sz="3200" dirty="0">
                  <a:solidFill>
                    <a:schemeClr val="bg1"/>
                  </a:solidFill>
                  <a:cs typeface="Arial" panose="020B0604020202020204" pitchFamily="34" charset="0"/>
                </a:rPr>
                <a:t>₂</a:t>
              </a:r>
              <a:endParaRPr lang="en-US" altLang="ko-KR" sz="3200" dirty="0">
                <a:solidFill>
                  <a:schemeClr val="bg1"/>
                </a:solidFill>
                <a:cs typeface="Arial" panose="020B0604020202020204" pitchFamily="34" charset="0"/>
              </a:endParaRPr>
            </a:p>
          </p:txBody>
        </p:sp>
      </p:grpSp>
      <p:grpSp>
        <p:nvGrpSpPr>
          <p:cNvPr id="10" name="Group 9"/>
          <p:cNvGrpSpPr/>
          <p:nvPr/>
        </p:nvGrpSpPr>
        <p:grpSpPr>
          <a:xfrm>
            <a:off x="3723967" y="2850652"/>
            <a:ext cx="5944451" cy="829945"/>
            <a:chOff x="5333692" y="1615577"/>
            <a:chExt cx="5944451" cy="829945"/>
          </a:xfrm>
        </p:grpSpPr>
        <p:grpSp>
          <p:nvGrpSpPr>
            <p:cNvPr id="11" name="Group 10"/>
            <p:cNvGrpSpPr/>
            <p:nvPr/>
          </p:nvGrpSpPr>
          <p:grpSpPr>
            <a:xfrm>
              <a:off x="6751979" y="1666120"/>
              <a:ext cx="4526164" cy="761682"/>
              <a:chOff x="6751979" y="1666120"/>
              <a:chExt cx="4526164" cy="761682"/>
            </a:xfrm>
          </p:grpSpPr>
          <p:sp>
            <p:nvSpPr>
              <p:cNvPr id="13" name="TextBox 12"/>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Frontend Developer , </a:t>
                </a:r>
                <a:r>
                  <a:rPr lang="en-IN" altLang="en-US" sz="1600" dirty="0">
                    <a:solidFill>
                      <a:schemeClr val="bg1"/>
                    </a:solidFill>
                    <a:cs typeface="Arial" panose="020B0604020202020204" pitchFamily="34" charset="0"/>
                    <a:sym typeface="+mn-ea"/>
                  </a:rPr>
                  <a:t>Creative UI Designser</a:t>
                </a:r>
                <a:endParaRPr lang="en-IN" altLang="en-US" sz="1600" dirty="0">
                  <a:solidFill>
                    <a:schemeClr val="bg1"/>
                  </a:solidFill>
                  <a:cs typeface="Arial" panose="020B0604020202020204" pitchFamily="34" charset="0"/>
                </a:endParaRPr>
              </a:p>
            </p:txBody>
          </p:sp>
          <p:sp>
            <p:nvSpPr>
              <p:cNvPr id="14" name="TextBox 13"/>
              <p:cNvSpPr txBox="1"/>
              <p:nvPr/>
            </p:nvSpPr>
            <p:spPr>
              <a:xfrm>
                <a:off x="6751979" y="1666120"/>
                <a:ext cx="4507692" cy="50673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Prabhav Tewari</a:t>
                </a:r>
                <a:endParaRPr lang="en-IN" sz="2700" b="1" dirty="0">
                  <a:solidFill>
                    <a:schemeClr val="bg1"/>
                  </a:solidFill>
                  <a:cs typeface="Arial" panose="020B0604020202020204" pitchFamily="34" charset="0"/>
                </a:endParaRPr>
              </a:p>
            </p:txBody>
          </p:sp>
        </p:grpSp>
        <p:sp>
          <p:nvSpPr>
            <p:cNvPr id="12" name="TextBox 11"/>
            <p:cNvSpPr txBox="1"/>
            <p:nvPr/>
          </p:nvSpPr>
          <p:spPr>
            <a:xfrm>
              <a:off x="5333692" y="1615577"/>
              <a:ext cx="1400810" cy="829945"/>
            </a:xfrm>
            <a:prstGeom prst="rect">
              <a:avLst/>
            </a:prstGeom>
            <a:noFill/>
          </p:spPr>
          <p:txBody>
            <a:bodyPr wrap="square" lIns="108000" rIns="108000" rtlCol="0">
              <a:spAutoFit/>
            </a:bodyPr>
            <a:lstStyle/>
            <a:p>
              <a:pPr algn="ctr"/>
              <a:r>
                <a:rPr lang="en-IN" altLang="ko-KR" sz="4800" b="1" dirty="0">
                  <a:solidFill>
                    <a:schemeClr val="bg1"/>
                  </a:solidFill>
                  <a:cs typeface="Arial" panose="020B0604020202020204" pitchFamily="34" charset="0"/>
                </a:rPr>
                <a:t>010</a:t>
              </a:r>
              <a:r>
                <a:rPr lang="en-IN" altLang="ko-KR" sz="3200" dirty="0">
                  <a:solidFill>
                    <a:schemeClr val="bg1"/>
                  </a:solidFill>
                  <a:cs typeface="Arial" panose="020B0604020202020204" pitchFamily="34" charset="0"/>
                </a:rPr>
                <a:t>₂</a:t>
              </a:r>
              <a:endParaRPr lang="en-IN" altLang="ko-KR" sz="3200" dirty="0">
                <a:solidFill>
                  <a:schemeClr val="bg1"/>
                </a:solidFill>
                <a:cs typeface="Arial" panose="020B0604020202020204" pitchFamily="34" charset="0"/>
              </a:endParaRPr>
            </a:p>
          </p:txBody>
        </p:sp>
      </p:grpSp>
      <p:grpSp>
        <p:nvGrpSpPr>
          <p:cNvPr id="15" name="Group 14"/>
          <p:cNvGrpSpPr/>
          <p:nvPr/>
        </p:nvGrpSpPr>
        <p:grpSpPr>
          <a:xfrm>
            <a:off x="3723967" y="3990477"/>
            <a:ext cx="5944451" cy="829945"/>
            <a:chOff x="5333692" y="1615577"/>
            <a:chExt cx="5944451" cy="829945"/>
          </a:xfrm>
        </p:grpSpPr>
        <p:grpSp>
          <p:nvGrpSpPr>
            <p:cNvPr id="16" name="Group 15"/>
            <p:cNvGrpSpPr/>
            <p:nvPr/>
          </p:nvGrpSpPr>
          <p:grpSpPr>
            <a:xfrm>
              <a:off x="6751979" y="1666120"/>
              <a:ext cx="4526164" cy="761682"/>
              <a:chOff x="6751979" y="1666120"/>
              <a:chExt cx="4526164" cy="761682"/>
            </a:xfrm>
          </p:grpSpPr>
          <p:sp>
            <p:nvSpPr>
              <p:cNvPr id="18" name="TextBox 17"/>
              <p:cNvSpPr txBox="1"/>
              <p:nvPr/>
            </p:nvSpPr>
            <p:spPr>
              <a:xfrm>
                <a:off x="6770451" y="2090617"/>
                <a:ext cx="4507692" cy="337185"/>
              </a:xfrm>
              <a:prstGeom prst="rect">
                <a:avLst/>
              </a:prstGeom>
              <a:noFill/>
            </p:spPr>
            <p:txBody>
              <a:bodyPr wrap="square" rtlCol="0">
                <a:spAutoFit/>
              </a:bodyPr>
              <a:lstStyle/>
              <a:p>
                <a:r>
                  <a:rPr lang="en-IN" altLang="en-US" sz="1600" dirty="0">
                    <a:solidFill>
                      <a:schemeClr val="bg1"/>
                    </a:solidFill>
                    <a:cs typeface="Arial" panose="020B0604020202020204" pitchFamily="34" charset="0"/>
                  </a:rPr>
                  <a:t>Backend Developer</a:t>
                </a:r>
                <a:endParaRPr lang="en-IN" altLang="en-US" sz="1600" dirty="0">
                  <a:solidFill>
                    <a:schemeClr val="bg1"/>
                  </a:solidFill>
                  <a:cs typeface="Arial" panose="020B0604020202020204" pitchFamily="34" charset="0"/>
                </a:endParaRPr>
              </a:p>
            </p:txBody>
          </p:sp>
          <p:sp>
            <p:nvSpPr>
              <p:cNvPr id="19" name="TextBox 18"/>
              <p:cNvSpPr txBox="1"/>
              <p:nvPr/>
            </p:nvSpPr>
            <p:spPr>
              <a:xfrm>
                <a:off x="6751979" y="1666120"/>
                <a:ext cx="4507692" cy="506730"/>
              </a:xfrm>
              <a:prstGeom prst="rect">
                <a:avLst/>
              </a:prstGeom>
              <a:noFill/>
            </p:spPr>
            <p:txBody>
              <a:bodyPr wrap="square" lIns="108000" rIns="108000" rtlCol="0">
                <a:spAutoFit/>
              </a:bodyPr>
              <a:lstStyle/>
              <a:p>
                <a:r>
                  <a:rPr lang="en-IN" altLang="ko-KR" sz="2700" b="1" dirty="0">
                    <a:solidFill>
                      <a:schemeClr val="bg1"/>
                    </a:solidFill>
                    <a:cs typeface="Arial" panose="020B0604020202020204" pitchFamily="34" charset="0"/>
                  </a:rPr>
                  <a:t>Aryan Raj Banerjee</a:t>
                </a:r>
                <a:endParaRPr lang="en-IN" altLang="ko-KR" sz="2700" b="1" dirty="0">
                  <a:solidFill>
                    <a:schemeClr val="bg1"/>
                  </a:solidFill>
                  <a:cs typeface="Arial" panose="020B0604020202020204" pitchFamily="34" charset="0"/>
                </a:endParaRPr>
              </a:p>
            </p:txBody>
          </p:sp>
        </p:grpSp>
        <p:sp>
          <p:nvSpPr>
            <p:cNvPr id="17" name="TextBox 16"/>
            <p:cNvSpPr txBox="1"/>
            <p:nvPr/>
          </p:nvSpPr>
          <p:spPr>
            <a:xfrm>
              <a:off x="5333692" y="1615577"/>
              <a:ext cx="1400810" cy="829945"/>
            </a:xfrm>
            <a:prstGeom prst="rect">
              <a:avLst/>
            </a:prstGeom>
            <a:noFill/>
          </p:spPr>
          <p:txBody>
            <a:bodyPr wrap="square" lIns="108000" rIns="108000" rtlCol="0">
              <a:spAutoFit/>
            </a:bodyPr>
            <a:lstStyle/>
            <a:p>
              <a:pPr algn="ctr"/>
              <a:r>
                <a:rPr lang="en-IN" altLang="ko-KR" sz="4800" b="1" dirty="0">
                  <a:solidFill>
                    <a:schemeClr val="bg1"/>
                  </a:solidFill>
                  <a:cs typeface="Arial" panose="020B0604020202020204" pitchFamily="34" charset="0"/>
                </a:rPr>
                <a:t>011</a:t>
              </a:r>
              <a:r>
                <a:rPr lang="en-IN" altLang="ko-KR" sz="3200" dirty="0">
                  <a:solidFill>
                    <a:schemeClr val="bg1"/>
                  </a:solidFill>
                  <a:cs typeface="Arial" panose="020B0604020202020204" pitchFamily="34" charset="0"/>
                </a:rPr>
                <a:t>₂</a:t>
              </a:r>
              <a:endParaRPr lang="en-IN" altLang="ko-KR" sz="3200" dirty="0">
                <a:solidFill>
                  <a:schemeClr val="bg1"/>
                </a:solidFill>
                <a:cs typeface="Arial" panose="020B0604020202020204" pitchFamily="34" charset="0"/>
              </a:endParaRPr>
            </a:p>
          </p:txBody>
        </p:sp>
      </p:grpSp>
      <p:grpSp>
        <p:nvGrpSpPr>
          <p:cNvPr id="21" name="Group 20"/>
          <p:cNvGrpSpPr/>
          <p:nvPr/>
        </p:nvGrpSpPr>
        <p:grpSpPr>
          <a:xfrm rot="0">
            <a:off x="5142230" y="5180965"/>
            <a:ext cx="4526280" cy="700229"/>
            <a:chOff x="6751979" y="1666120"/>
            <a:chExt cx="4526164" cy="699994"/>
          </a:xfrm>
        </p:grpSpPr>
        <p:sp>
          <p:nvSpPr>
            <p:cNvPr id="23" name="TextBox 22"/>
            <p:cNvSpPr txBox="1"/>
            <p:nvPr/>
          </p:nvSpPr>
          <p:spPr>
            <a:xfrm>
              <a:off x="6770451" y="2090617"/>
              <a:ext cx="4507692" cy="275497"/>
            </a:xfrm>
            <a:prstGeom prst="rect">
              <a:avLst/>
            </a:prstGeom>
            <a:noFill/>
          </p:spPr>
          <p:txBody>
            <a:bodyPr wrap="square" rtlCol="0">
              <a:spAutoFit/>
            </a:bodyPr>
            <a:lstStyle/>
            <a:p>
              <a:r>
                <a:rPr lang="en-IN" altLang="en-US" sz="1200" dirty="0">
                  <a:solidFill>
                    <a:schemeClr val="bg1"/>
                  </a:solidFill>
                  <a:cs typeface="Arial" panose="020B0604020202020204" pitchFamily="34" charset="0"/>
                </a:rPr>
                <a:t>DevHack 2020 DSCKIIT</a:t>
              </a:r>
              <a:endParaRPr lang="en-IN" altLang="en-US" sz="1200" dirty="0">
                <a:solidFill>
                  <a:schemeClr val="bg1"/>
                </a:solidFill>
                <a:cs typeface="Arial" panose="020B0604020202020204" pitchFamily="34" charset="0"/>
              </a:endParaRPr>
            </a:p>
          </p:txBody>
        </p:sp>
        <p:sp>
          <p:nvSpPr>
            <p:cNvPr id="24" name="TextBox 23"/>
            <p:cNvSpPr txBox="1"/>
            <p:nvPr/>
          </p:nvSpPr>
          <p:spPr>
            <a:xfrm>
              <a:off x="6751979" y="1666120"/>
              <a:ext cx="4507692" cy="506560"/>
            </a:xfrm>
            <a:prstGeom prst="rect">
              <a:avLst/>
            </a:prstGeom>
            <a:noFill/>
          </p:spPr>
          <p:txBody>
            <a:bodyPr wrap="square" lIns="108000" rIns="108000" rtlCol="0">
              <a:spAutoFit/>
            </a:bodyPr>
            <a:lstStyle/>
            <a:p>
              <a:r>
                <a:rPr lang="en-IN" sz="2700" b="1" dirty="0">
                  <a:solidFill>
                    <a:schemeClr val="bg1"/>
                  </a:solidFill>
                  <a:cs typeface="Arial" panose="020B0604020202020204" pitchFamily="34" charset="0"/>
                </a:rPr>
                <a:t>Theme Domain : Environment</a:t>
              </a:r>
              <a:endParaRPr lang="en-IN" sz="2700" b="1" dirty="0">
                <a:solidFill>
                  <a:schemeClr val="bg1"/>
                </a:solidFill>
                <a:cs typeface="Arial" panose="020B0604020202020204" pitchFamily="34" charset="0"/>
              </a:endParaRPr>
            </a:p>
          </p:txBody>
        </p:sp>
      </p:grpSp>
      <p:grpSp>
        <p:nvGrpSpPr>
          <p:cNvPr id="28" name="Group 27"/>
          <p:cNvGrpSpPr/>
          <p:nvPr/>
        </p:nvGrpSpPr>
        <p:grpSpPr>
          <a:xfrm>
            <a:off x="7861110" y="623255"/>
            <a:ext cx="4330890" cy="419100"/>
            <a:chOff x="8086725" y="476250"/>
            <a:chExt cx="4105275" cy="419100"/>
          </a:xfrm>
          <a:solidFill>
            <a:schemeClr val="bg1">
              <a:alpha val="76000"/>
            </a:schemeClr>
          </a:solidFill>
        </p:grpSpPr>
        <p:sp>
          <p:nvSpPr>
            <p:cNvPr id="6" name="Rectangle 5"/>
            <p:cNvSpPr/>
            <p:nvPr/>
          </p:nvSpPr>
          <p:spPr>
            <a:xfrm>
              <a:off x="8086725" y="476250"/>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8086725" y="597566"/>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p:cNvSpPr/>
            <p:nvPr/>
          </p:nvSpPr>
          <p:spPr>
            <a:xfrm>
              <a:off x="8086725" y="718882"/>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p:cNvSpPr/>
            <p:nvPr/>
          </p:nvSpPr>
          <p:spPr>
            <a:xfrm>
              <a:off x="8086725" y="840198"/>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Freeform: Shape 29"/>
          <p:cNvSpPr/>
          <p:nvPr/>
        </p:nvSpPr>
        <p:spPr>
          <a:xfrm rot="5400000">
            <a:off x="-1758439" y="2725388"/>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Rectangle 32"/>
          <p:cNvSpPr/>
          <p:nvPr/>
        </p:nvSpPr>
        <p:spPr>
          <a:xfrm rot="2735247">
            <a:off x="1354415" y="305526"/>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p:cNvSpPr/>
          <p:nvPr/>
        </p:nvSpPr>
        <p:spPr>
          <a:xfrm rot="2735247">
            <a:off x="2082685" y="-138606"/>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3191608" y="785317"/>
            <a:ext cx="5808784" cy="830580"/>
          </a:xfrm>
          <a:prstGeom prst="rect">
            <a:avLst/>
          </a:prstGeom>
          <a:noFill/>
          <a:extLst>
            <a:ext uri="{909E8E84-426E-40DD-AFC4-6F175D3DCCD1}">
              <a14:hiddenFill xmlns:a14="http://schemas.microsoft.com/office/drawing/2010/main">
                <a:solidFill>
                  <a:schemeClr val="bg1"/>
                </a:solidFill>
              </a14:hiddenFill>
            </a:ext>
          </a:extLst>
        </p:spPr>
        <p:txBody>
          <a:bodyPr wrap="square" lIns="36000" tIns="0" rIns="36000" bIns="0" rtlCol="0">
            <a:spAutoFit/>
          </a:bodyPr>
          <a:lstStyle/>
          <a:p>
            <a:pPr algn="ctr"/>
            <a:r>
              <a:rPr lang="en-US" sz="3600" b="1" dirty="0">
                <a:solidFill>
                  <a:schemeClr val="bg1"/>
                </a:solidFill>
                <a:latin typeface="Segoe UI" panose="020B0502040204020203" charset="0"/>
                <a:cs typeface="Segoe UI" panose="020B0502040204020203" charset="0"/>
              </a:rPr>
              <a:t>PROBLEM STATEMENT</a:t>
            </a:r>
            <a:endParaRPr lang="en-IN" altLang="en-US" sz="3600" b="1" dirty="0">
              <a:solidFill>
                <a:schemeClr val="accent1"/>
              </a:solidFill>
              <a:latin typeface="Segoe UI" panose="020B0502040204020203" charset="0"/>
              <a:cs typeface="Segoe UI" panose="020B0502040204020203" charset="0"/>
            </a:endParaRPr>
          </a:p>
        </p:txBody>
      </p:sp>
      <p:sp>
        <p:nvSpPr>
          <p:cNvPr id="34" name="TextBox 33"/>
          <p:cNvSpPr txBox="1"/>
          <p:nvPr/>
        </p:nvSpPr>
        <p:spPr>
          <a:xfrm>
            <a:off x="2570480" y="1537018"/>
            <a:ext cx="8842375" cy="1198880"/>
          </a:xfrm>
          <a:prstGeom prst="rect">
            <a:avLst/>
          </a:prstGeom>
          <a:noFill/>
        </p:spPr>
        <p:txBody>
          <a:bodyPr wrap="square" rtlCol="0" anchor="ctr">
            <a:spAutoFit/>
          </a:bodyPr>
          <a:lstStyle/>
          <a:p>
            <a:pPr algn="just"/>
            <a:r>
              <a:rPr lang="en-GB" altLang="ko-KR" sz="2400" dirty="0">
                <a:solidFill>
                  <a:schemeClr val="bg1"/>
                </a:solidFill>
                <a:cs typeface="Arial" panose="020B0604020202020204" pitchFamily="34" charset="0"/>
              </a:rPr>
              <a:t>Design a smart waste collection system that allows citizens to segregate the various types of solid waste they want to dispose and the municipal authorities to efficiently collect the same.</a:t>
            </a:r>
            <a:endParaRPr lang="en-GB" altLang="ko-KR" sz="2400" dirty="0">
              <a:solidFill>
                <a:schemeClr val="bg1"/>
              </a:solidFill>
              <a:cs typeface="Arial" panose="020B0604020202020204" pitchFamily="34" charset="0"/>
            </a:endParaRPr>
          </a:p>
        </p:txBody>
      </p:sp>
      <p:sp>
        <p:nvSpPr>
          <p:cNvPr id="47" name="TextBox 46"/>
          <p:cNvSpPr txBox="1"/>
          <p:nvPr/>
        </p:nvSpPr>
        <p:spPr>
          <a:xfrm>
            <a:off x="1884680" y="2736215"/>
            <a:ext cx="9611995" cy="3784600"/>
          </a:xfrm>
          <a:prstGeom prst="rect">
            <a:avLst/>
          </a:prstGeom>
          <a:noFill/>
        </p:spPr>
        <p:txBody>
          <a:bodyPr wrap="square" rtlCol="0">
            <a:spAutoFit/>
          </a:bodyPr>
          <a:lstStyle/>
          <a:p>
            <a:endParaRPr lang="en-US" altLang="ko-KR" sz="2000" dirty="0">
              <a:solidFill>
                <a:schemeClr val="bg1"/>
              </a:solidFill>
              <a:latin typeface="Segoe UI" panose="020B0502040204020203" charset="0"/>
              <a:cs typeface="Segoe UI" panose="020B0502040204020203" charset="0"/>
            </a:endParaRPr>
          </a:p>
          <a:p>
            <a:r>
              <a:rPr lang="en-US" altLang="ko-KR" sz="2000" dirty="0">
                <a:solidFill>
                  <a:schemeClr val="bg1"/>
                </a:solidFill>
                <a:latin typeface="Segoe UI" panose="020B0502040204020203" charset="0"/>
                <a:cs typeface="Segoe UI" panose="020B0502040204020203" charset="0"/>
              </a:rPr>
              <a:t>Over 377 million urban people live in 7,935 towns and cities and generate 62 million tonnes of municipal solid waste per annum </a:t>
            </a:r>
            <a:r>
              <a:rPr lang="en-IN" altLang="en-US" sz="2000" dirty="0">
                <a:solidFill>
                  <a:schemeClr val="bg1"/>
                </a:solidFill>
                <a:latin typeface="Segoe UI" panose="020B0502040204020203" charset="0"/>
                <a:cs typeface="Segoe UI" panose="020B0502040204020203" charset="0"/>
              </a:rPr>
              <a:t>in India as per survey by IIT Kanpur in 2006 &amp; 2019.</a:t>
            </a:r>
            <a:endParaRPr lang="en-IN" altLang="en-US" sz="2000" dirty="0">
              <a:solidFill>
                <a:schemeClr val="bg1"/>
              </a:solidFill>
              <a:latin typeface="Segoe UI" panose="020B0502040204020203" charset="0"/>
              <a:cs typeface="Segoe UI" panose="020B0502040204020203" charset="0"/>
            </a:endParaRPr>
          </a:p>
          <a:p>
            <a:endParaRPr lang="en-IN" altLang="en-US" sz="2000" dirty="0">
              <a:solidFill>
                <a:schemeClr val="bg1"/>
              </a:solidFill>
              <a:latin typeface="Segoe UI" panose="020B0502040204020203" charset="0"/>
              <a:cs typeface="Segoe UI" panose="020B0502040204020203" charset="0"/>
            </a:endParaRPr>
          </a:p>
          <a:p>
            <a:r>
              <a:rPr lang="en-IN" altLang="en-US" sz="2000" dirty="0">
                <a:solidFill>
                  <a:schemeClr val="bg1"/>
                </a:solidFill>
                <a:latin typeface="Segoe UI" panose="020B0502040204020203" charset="0"/>
                <a:cs typeface="Segoe UI" panose="020B0502040204020203" charset="0"/>
              </a:rPr>
              <a:t>Most recyclable waste ends up in a dump yard due to the lack of efficient waste management.</a:t>
            </a:r>
            <a:endParaRPr lang="en-IN" altLang="en-US" sz="2000" dirty="0">
              <a:solidFill>
                <a:schemeClr val="bg1"/>
              </a:solidFill>
              <a:latin typeface="Segoe UI" panose="020B0502040204020203" charset="0"/>
              <a:cs typeface="Segoe UI" panose="020B0502040204020203" charset="0"/>
            </a:endParaRPr>
          </a:p>
          <a:p>
            <a:endParaRPr lang="en-IN" altLang="en-US" sz="2000" dirty="0">
              <a:solidFill>
                <a:schemeClr val="bg1"/>
              </a:solidFill>
              <a:latin typeface="Segoe UI" panose="020B0502040204020203" charset="0"/>
              <a:cs typeface="Segoe UI" panose="020B0502040204020203" charset="0"/>
            </a:endParaRPr>
          </a:p>
          <a:p>
            <a:r>
              <a:rPr lang="en-IN" altLang="en-US" sz="2000" dirty="0">
                <a:solidFill>
                  <a:schemeClr val="bg1"/>
                </a:solidFill>
                <a:latin typeface="Segoe UI" panose="020B0502040204020203" charset="0"/>
                <a:cs typeface="Segoe UI" panose="020B0502040204020203" charset="0"/>
              </a:rPr>
              <a:t>Solid Waste Management (SWM) is one among the basic essential services provided by municipal authorities to keep urban centres clean. However flawed system of waste disposal is in practice of dumping waste within or outside the urban areas hapazardly.</a:t>
            </a:r>
            <a:endParaRPr lang="en-IN" altLang="en-US" sz="2000" dirty="0">
              <a:solidFill>
                <a:schemeClr val="bg1"/>
              </a:solidFill>
              <a:latin typeface="Segoe UI" panose="020B0502040204020203" charset="0"/>
              <a:cs typeface="Segoe UI" panose="020B0502040204020203" charset="0"/>
            </a:endParaRPr>
          </a:p>
        </p:txBody>
      </p:sp>
      <p:grpSp>
        <p:nvGrpSpPr>
          <p:cNvPr id="95" name="Group 94"/>
          <p:cNvGrpSpPr/>
          <p:nvPr/>
        </p:nvGrpSpPr>
        <p:grpSpPr>
          <a:xfrm rot="19800000">
            <a:off x="694622" y="268623"/>
            <a:ext cx="1969111" cy="2440753"/>
            <a:chOff x="395536" y="1793041"/>
            <a:chExt cx="3170093" cy="3929395"/>
          </a:xfrm>
          <a:solidFill>
            <a:schemeClr val="bg1"/>
          </a:solidFill>
        </p:grpSpPr>
        <p:sp>
          <p:nvSpPr>
            <p:cNvPr id="96" name="Freeform 20"/>
            <p:cNvSpPr/>
            <p:nvPr/>
          </p:nvSpPr>
          <p:spPr>
            <a:xfrm rot="1800000" flipH="1">
              <a:off x="705002" y="1793041"/>
              <a:ext cx="2860627" cy="3411190"/>
            </a:xfrm>
            <a:custGeom>
              <a:avLst/>
              <a:gdLst>
                <a:gd name="connsiteX0" fmla="*/ 2332439 w 2860627"/>
                <a:gd name="connsiteY0" fmla="*/ 109484 h 3334674"/>
                <a:gd name="connsiteX1" fmla="*/ 1509012 w 2860627"/>
                <a:gd name="connsiteY1" fmla="*/ 0 h 3334674"/>
                <a:gd name="connsiteX2" fmla="*/ 364700 w 2860627"/>
                <a:gd name="connsiteY2" fmla="*/ 1279977 h 3334674"/>
                <a:gd name="connsiteX3" fmla="*/ 160 w 2860627"/>
                <a:gd name="connsiteY3" fmla="*/ 1755003 h 3334674"/>
                <a:gd name="connsiteX4" fmla="*/ 286853 w 2860627"/>
                <a:gd name="connsiteY4" fmla="*/ 1930370 h 3334674"/>
                <a:gd name="connsiteX5" fmla="*/ 207417 w 2860627"/>
                <a:gd name="connsiteY5" fmla="*/ 2111278 h 3334674"/>
                <a:gd name="connsiteX6" fmla="*/ 287242 w 2860627"/>
                <a:gd name="connsiteY6" fmla="*/ 2167898 h 3334674"/>
                <a:gd name="connsiteX7" fmla="*/ 256972 w 2860627"/>
                <a:gd name="connsiteY7" fmla="*/ 2262662 h 3334674"/>
                <a:gd name="connsiteX8" fmla="*/ 368654 w 2860627"/>
                <a:gd name="connsiteY8" fmla="*/ 2376290 h 3334674"/>
                <a:gd name="connsiteX9" fmla="*/ 465657 w 2860627"/>
                <a:gd name="connsiteY9" fmla="*/ 2793853 h 3334674"/>
                <a:gd name="connsiteX10" fmla="*/ 1108723 w 2860627"/>
                <a:gd name="connsiteY10" fmla="*/ 2720803 h 3334674"/>
                <a:gd name="connsiteX11" fmla="*/ 1313164 w 2860627"/>
                <a:gd name="connsiteY11" fmla="*/ 3300023 h 3334674"/>
                <a:gd name="connsiteX12" fmla="*/ 1936108 w 2860627"/>
                <a:gd name="connsiteY12" fmla="*/ 3321065 h 3334674"/>
                <a:gd name="connsiteX13" fmla="*/ 1882503 w 2860627"/>
                <a:gd name="connsiteY13" fmla="*/ 1973867 h 3334674"/>
                <a:gd name="connsiteX14" fmla="*/ 1315566 w 2860627"/>
                <a:gd name="connsiteY14" fmla="*/ 1469419 h 3334674"/>
                <a:gd name="connsiteX15" fmla="*/ 1294771 w 2860627"/>
                <a:gd name="connsiteY15" fmla="*/ 1450917 h 3334674"/>
                <a:gd name="connsiteX16" fmla="*/ 1253957 w 2860627"/>
                <a:gd name="connsiteY16" fmla="*/ 1414601 h 3334674"/>
                <a:gd name="connsiteX17" fmla="*/ 1259713 w 2860627"/>
                <a:gd name="connsiteY17" fmla="*/ 1414265 h 3334674"/>
                <a:gd name="connsiteX18" fmla="*/ 1156260 w 2860627"/>
                <a:gd name="connsiteY18" fmla="*/ 686769 h 3334674"/>
                <a:gd name="connsiteX19" fmla="*/ 2022208 w 2860627"/>
                <a:gd name="connsiteY19" fmla="*/ 483047 h 3334674"/>
                <a:gd name="connsiteX20" fmla="*/ 2336014 w 2860627"/>
                <a:gd name="connsiteY20" fmla="*/ 897827 h 3334674"/>
                <a:gd name="connsiteX21" fmla="*/ 2860627 w 2860627"/>
                <a:gd name="connsiteY21" fmla="*/ 876952 h 3334674"/>
                <a:gd name="connsiteX22" fmla="*/ 2332439 w 2860627"/>
                <a:gd name="connsiteY22" fmla="*/ 109484 h 3334674"/>
                <a:gd name="connsiteX0-1" fmla="*/ 2332439 w 2860627"/>
                <a:gd name="connsiteY0-2" fmla="*/ 176751 h 3401941"/>
                <a:gd name="connsiteX1-3" fmla="*/ 1525852 w 2860627"/>
                <a:gd name="connsiteY1-4" fmla="*/ 0 h 3401941"/>
                <a:gd name="connsiteX2-5" fmla="*/ 364700 w 2860627"/>
                <a:gd name="connsiteY2-6" fmla="*/ 1347244 h 3401941"/>
                <a:gd name="connsiteX3-7" fmla="*/ 160 w 2860627"/>
                <a:gd name="connsiteY3-8" fmla="*/ 1822270 h 3401941"/>
                <a:gd name="connsiteX4-9" fmla="*/ 286853 w 2860627"/>
                <a:gd name="connsiteY4-10" fmla="*/ 1997637 h 3401941"/>
                <a:gd name="connsiteX5-11" fmla="*/ 207417 w 2860627"/>
                <a:gd name="connsiteY5-12" fmla="*/ 2178545 h 3401941"/>
                <a:gd name="connsiteX6-13" fmla="*/ 287242 w 2860627"/>
                <a:gd name="connsiteY6-14" fmla="*/ 2235165 h 3401941"/>
                <a:gd name="connsiteX7-15" fmla="*/ 256972 w 2860627"/>
                <a:gd name="connsiteY7-16" fmla="*/ 2329929 h 3401941"/>
                <a:gd name="connsiteX8-17" fmla="*/ 368654 w 2860627"/>
                <a:gd name="connsiteY8-18" fmla="*/ 2443557 h 3401941"/>
                <a:gd name="connsiteX9-19" fmla="*/ 465657 w 2860627"/>
                <a:gd name="connsiteY9-20" fmla="*/ 2861120 h 3401941"/>
                <a:gd name="connsiteX10-21" fmla="*/ 1108723 w 2860627"/>
                <a:gd name="connsiteY10-22" fmla="*/ 2788070 h 3401941"/>
                <a:gd name="connsiteX11-23" fmla="*/ 1313164 w 2860627"/>
                <a:gd name="connsiteY11-24" fmla="*/ 3367290 h 3401941"/>
                <a:gd name="connsiteX12-25" fmla="*/ 1936108 w 2860627"/>
                <a:gd name="connsiteY12-26" fmla="*/ 3388332 h 3401941"/>
                <a:gd name="connsiteX13-27" fmla="*/ 1882503 w 2860627"/>
                <a:gd name="connsiteY13-28" fmla="*/ 2041134 h 3401941"/>
                <a:gd name="connsiteX14-29" fmla="*/ 1315566 w 2860627"/>
                <a:gd name="connsiteY14-30" fmla="*/ 1536686 h 3401941"/>
                <a:gd name="connsiteX15-31" fmla="*/ 1294771 w 2860627"/>
                <a:gd name="connsiteY15-32" fmla="*/ 1518184 h 3401941"/>
                <a:gd name="connsiteX16-33" fmla="*/ 1253957 w 2860627"/>
                <a:gd name="connsiteY16-34" fmla="*/ 1481868 h 3401941"/>
                <a:gd name="connsiteX17-35" fmla="*/ 1259713 w 2860627"/>
                <a:gd name="connsiteY17-36" fmla="*/ 1481532 h 3401941"/>
                <a:gd name="connsiteX18-37" fmla="*/ 1156260 w 2860627"/>
                <a:gd name="connsiteY18-38" fmla="*/ 754036 h 3401941"/>
                <a:gd name="connsiteX19-39" fmla="*/ 2022208 w 2860627"/>
                <a:gd name="connsiteY19-40" fmla="*/ 550314 h 3401941"/>
                <a:gd name="connsiteX20-41" fmla="*/ 2336014 w 2860627"/>
                <a:gd name="connsiteY20-42" fmla="*/ 965094 h 3401941"/>
                <a:gd name="connsiteX21-43" fmla="*/ 2860627 w 2860627"/>
                <a:gd name="connsiteY21-44" fmla="*/ 944219 h 3401941"/>
                <a:gd name="connsiteX22-45" fmla="*/ 2332439 w 2860627"/>
                <a:gd name="connsiteY22-46" fmla="*/ 176751 h 3401941"/>
                <a:gd name="connsiteX0-47" fmla="*/ 2332439 w 2860627"/>
                <a:gd name="connsiteY0-48" fmla="*/ 186000 h 3411190"/>
                <a:gd name="connsiteX1-49" fmla="*/ 1525852 w 2860627"/>
                <a:gd name="connsiteY1-50" fmla="*/ 9249 h 3411190"/>
                <a:gd name="connsiteX2-51" fmla="*/ 364700 w 2860627"/>
                <a:gd name="connsiteY2-52" fmla="*/ 1356493 h 3411190"/>
                <a:gd name="connsiteX3-53" fmla="*/ 160 w 2860627"/>
                <a:gd name="connsiteY3-54" fmla="*/ 1831519 h 3411190"/>
                <a:gd name="connsiteX4-55" fmla="*/ 286853 w 2860627"/>
                <a:gd name="connsiteY4-56" fmla="*/ 2006886 h 3411190"/>
                <a:gd name="connsiteX5-57" fmla="*/ 207417 w 2860627"/>
                <a:gd name="connsiteY5-58" fmla="*/ 2187794 h 3411190"/>
                <a:gd name="connsiteX6-59" fmla="*/ 287242 w 2860627"/>
                <a:gd name="connsiteY6-60" fmla="*/ 2244414 h 3411190"/>
                <a:gd name="connsiteX7-61" fmla="*/ 256972 w 2860627"/>
                <a:gd name="connsiteY7-62" fmla="*/ 2339178 h 3411190"/>
                <a:gd name="connsiteX8-63" fmla="*/ 368654 w 2860627"/>
                <a:gd name="connsiteY8-64" fmla="*/ 2452806 h 3411190"/>
                <a:gd name="connsiteX9-65" fmla="*/ 465657 w 2860627"/>
                <a:gd name="connsiteY9-66" fmla="*/ 2870369 h 3411190"/>
                <a:gd name="connsiteX10-67" fmla="*/ 1108723 w 2860627"/>
                <a:gd name="connsiteY10-68" fmla="*/ 2797319 h 3411190"/>
                <a:gd name="connsiteX11-69" fmla="*/ 1313164 w 2860627"/>
                <a:gd name="connsiteY11-70" fmla="*/ 3376539 h 3411190"/>
                <a:gd name="connsiteX12-71" fmla="*/ 1936108 w 2860627"/>
                <a:gd name="connsiteY12-72" fmla="*/ 3397581 h 3411190"/>
                <a:gd name="connsiteX13-73" fmla="*/ 1882503 w 2860627"/>
                <a:gd name="connsiteY13-74" fmla="*/ 2050383 h 3411190"/>
                <a:gd name="connsiteX14-75" fmla="*/ 1315566 w 2860627"/>
                <a:gd name="connsiteY14-76" fmla="*/ 1545935 h 3411190"/>
                <a:gd name="connsiteX15-77" fmla="*/ 1294771 w 2860627"/>
                <a:gd name="connsiteY15-78" fmla="*/ 1527433 h 3411190"/>
                <a:gd name="connsiteX16-79" fmla="*/ 1253957 w 2860627"/>
                <a:gd name="connsiteY16-80" fmla="*/ 1491117 h 3411190"/>
                <a:gd name="connsiteX17-81" fmla="*/ 1259713 w 2860627"/>
                <a:gd name="connsiteY17-82" fmla="*/ 1490781 h 3411190"/>
                <a:gd name="connsiteX18-83" fmla="*/ 1156260 w 2860627"/>
                <a:gd name="connsiteY18-84" fmla="*/ 763285 h 3411190"/>
                <a:gd name="connsiteX19-85" fmla="*/ 2022208 w 2860627"/>
                <a:gd name="connsiteY19-86" fmla="*/ 559563 h 3411190"/>
                <a:gd name="connsiteX20-87" fmla="*/ 2336014 w 2860627"/>
                <a:gd name="connsiteY20-88" fmla="*/ 974343 h 3411190"/>
                <a:gd name="connsiteX21-89" fmla="*/ 2860627 w 2860627"/>
                <a:gd name="connsiteY21-90" fmla="*/ 953468 h 3411190"/>
                <a:gd name="connsiteX22-91" fmla="*/ 2332439 w 2860627"/>
                <a:gd name="connsiteY22-92" fmla="*/ 186000 h 3411190"/>
                <a:gd name="connsiteX0-93" fmla="*/ 2332439 w 2860627"/>
                <a:gd name="connsiteY0-94" fmla="*/ 186000 h 3411190"/>
                <a:gd name="connsiteX1-95" fmla="*/ 1525852 w 2860627"/>
                <a:gd name="connsiteY1-96" fmla="*/ 9249 h 3411190"/>
                <a:gd name="connsiteX2-97" fmla="*/ 364700 w 2860627"/>
                <a:gd name="connsiteY2-98" fmla="*/ 1356493 h 3411190"/>
                <a:gd name="connsiteX3-99" fmla="*/ 160 w 2860627"/>
                <a:gd name="connsiteY3-100" fmla="*/ 1831519 h 3411190"/>
                <a:gd name="connsiteX4-101" fmla="*/ 286853 w 2860627"/>
                <a:gd name="connsiteY4-102" fmla="*/ 2006886 h 3411190"/>
                <a:gd name="connsiteX5-103" fmla="*/ 207417 w 2860627"/>
                <a:gd name="connsiteY5-104" fmla="*/ 2187794 h 3411190"/>
                <a:gd name="connsiteX6-105" fmla="*/ 287242 w 2860627"/>
                <a:gd name="connsiteY6-106" fmla="*/ 2244414 h 3411190"/>
                <a:gd name="connsiteX7-107" fmla="*/ 256972 w 2860627"/>
                <a:gd name="connsiteY7-108" fmla="*/ 2339178 h 3411190"/>
                <a:gd name="connsiteX8-109" fmla="*/ 368654 w 2860627"/>
                <a:gd name="connsiteY8-110" fmla="*/ 2452806 h 3411190"/>
                <a:gd name="connsiteX9-111" fmla="*/ 465657 w 2860627"/>
                <a:gd name="connsiteY9-112" fmla="*/ 2870369 h 3411190"/>
                <a:gd name="connsiteX10-113" fmla="*/ 1108723 w 2860627"/>
                <a:gd name="connsiteY10-114" fmla="*/ 2797319 h 3411190"/>
                <a:gd name="connsiteX11-115" fmla="*/ 1313164 w 2860627"/>
                <a:gd name="connsiteY11-116" fmla="*/ 3376539 h 3411190"/>
                <a:gd name="connsiteX12-117" fmla="*/ 1936108 w 2860627"/>
                <a:gd name="connsiteY12-118" fmla="*/ 3397581 h 3411190"/>
                <a:gd name="connsiteX13-119" fmla="*/ 1882503 w 2860627"/>
                <a:gd name="connsiteY13-120" fmla="*/ 2050383 h 3411190"/>
                <a:gd name="connsiteX14-121" fmla="*/ 1315566 w 2860627"/>
                <a:gd name="connsiteY14-122" fmla="*/ 1545935 h 3411190"/>
                <a:gd name="connsiteX15-123" fmla="*/ 1253957 w 2860627"/>
                <a:gd name="connsiteY15-124" fmla="*/ 1491117 h 3411190"/>
                <a:gd name="connsiteX16-125" fmla="*/ 1259713 w 2860627"/>
                <a:gd name="connsiteY16-126" fmla="*/ 1490781 h 3411190"/>
                <a:gd name="connsiteX17-127" fmla="*/ 1156260 w 2860627"/>
                <a:gd name="connsiteY17-128" fmla="*/ 763285 h 3411190"/>
                <a:gd name="connsiteX18-129" fmla="*/ 2022208 w 2860627"/>
                <a:gd name="connsiteY18-130" fmla="*/ 559563 h 3411190"/>
                <a:gd name="connsiteX19-131" fmla="*/ 2336014 w 2860627"/>
                <a:gd name="connsiteY19-132" fmla="*/ 974343 h 3411190"/>
                <a:gd name="connsiteX20-133" fmla="*/ 2860627 w 2860627"/>
                <a:gd name="connsiteY20-134" fmla="*/ 953468 h 3411190"/>
                <a:gd name="connsiteX21-135" fmla="*/ 2332439 w 2860627"/>
                <a:gd name="connsiteY21-136" fmla="*/ 186000 h 3411190"/>
                <a:gd name="connsiteX0-137" fmla="*/ 2332439 w 2860627"/>
                <a:gd name="connsiteY0-138" fmla="*/ 186000 h 3411190"/>
                <a:gd name="connsiteX1-139" fmla="*/ 1525852 w 2860627"/>
                <a:gd name="connsiteY1-140" fmla="*/ 9249 h 3411190"/>
                <a:gd name="connsiteX2-141" fmla="*/ 364700 w 2860627"/>
                <a:gd name="connsiteY2-142" fmla="*/ 1356493 h 3411190"/>
                <a:gd name="connsiteX3-143" fmla="*/ 160 w 2860627"/>
                <a:gd name="connsiteY3-144" fmla="*/ 1831519 h 3411190"/>
                <a:gd name="connsiteX4-145" fmla="*/ 286853 w 2860627"/>
                <a:gd name="connsiteY4-146" fmla="*/ 2006886 h 3411190"/>
                <a:gd name="connsiteX5-147" fmla="*/ 207417 w 2860627"/>
                <a:gd name="connsiteY5-148" fmla="*/ 2187794 h 3411190"/>
                <a:gd name="connsiteX6-149" fmla="*/ 287242 w 2860627"/>
                <a:gd name="connsiteY6-150" fmla="*/ 2244414 h 3411190"/>
                <a:gd name="connsiteX7-151" fmla="*/ 256972 w 2860627"/>
                <a:gd name="connsiteY7-152" fmla="*/ 2339178 h 3411190"/>
                <a:gd name="connsiteX8-153" fmla="*/ 368654 w 2860627"/>
                <a:gd name="connsiteY8-154" fmla="*/ 2452806 h 3411190"/>
                <a:gd name="connsiteX9-155" fmla="*/ 465657 w 2860627"/>
                <a:gd name="connsiteY9-156" fmla="*/ 2870369 h 3411190"/>
                <a:gd name="connsiteX10-157" fmla="*/ 1108723 w 2860627"/>
                <a:gd name="connsiteY10-158" fmla="*/ 2797319 h 3411190"/>
                <a:gd name="connsiteX11-159" fmla="*/ 1313164 w 2860627"/>
                <a:gd name="connsiteY11-160" fmla="*/ 3376539 h 3411190"/>
                <a:gd name="connsiteX12-161" fmla="*/ 1936108 w 2860627"/>
                <a:gd name="connsiteY12-162" fmla="*/ 3397581 h 3411190"/>
                <a:gd name="connsiteX13-163" fmla="*/ 1882503 w 2860627"/>
                <a:gd name="connsiteY13-164" fmla="*/ 2050383 h 3411190"/>
                <a:gd name="connsiteX14-165" fmla="*/ 1253957 w 2860627"/>
                <a:gd name="connsiteY14-166" fmla="*/ 1491117 h 3411190"/>
                <a:gd name="connsiteX15-167" fmla="*/ 1259713 w 2860627"/>
                <a:gd name="connsiteY15-168" fmla="*/ 1490781 h 3411190"/>
                <a:gd name="connsiteX16-169" fmla="*/ 1156260 w 2860627"/>
                <a:gd name="connsiteY16-170" fmla="*/ 763285 h 3411190"/>
                <a:gd name="connsiteX17-171" fmla="*/ 2022208 w 2860627"/>
                <a:gd name="connsiteY17-172" fmla="*/ 559563 h 3411190"/>
                <a:gd name="connsiteX18-173" fmla="*/ 2336014 w 2860627"/>
                <a:gd name="connsiteY18-174" fmla="*/ 974343 h 3411190"/>
                <a:gd name="connsiteX19-175" fmla="*/ 2860627 w 2860627"/>
                <a:gd name="connsiteY19-176" fmla="*/ 953468 h 3411190"/>
                <a:gd name="connsiteX20-177" fmla="*/ 2332439 w 2860627"/>
                <a:gd name="connsiteY20-178" fmla="*/ 186000 h 3411190"/>
                <a:gd name="connsiteX0-179" fmla="*/ 2332439 w 2860627"/>
                <a:gd name="connsiteY0-180" fmla="*/ 186000 h 3411190"/>
                <a:gd name="connsiteX1-181" fmla="*/ 1525852 w 2860627"/>
                <a:gd name="connsiteY1-182" fmla="*/ 9249 h 3411190"/>
                <a:gd name="connsiteX2-183" fmla="*/ 364700 w 2860627"/>
                <a:gd name="connsiteY2-184" fmla="*/ 1356493 h 3411190"/>
                <a:gd name="connsiteX3-185" fmla="*/ 160 w 2860627"/>
                <a:gd name="connsiteY3-186" fmla="*/ 1831519 h 3411190"/>
                <a:gd name="connsiteX4-187" fmla="*/ 286853 w 2860627"/>
                <a:gd name="connsiteY4-188" fmla="*/ 2006886 h 3411190"/>
                <a:gd name="connsiteX5-189" fmla="*/ 207417 w 2860627"/>
                <a:gd name="connsiteY5-190" fmla="*/ 2187794 h 3411190"/>
                <a:gd name="connsiteX6-191" fmla="*/ 287242 w 2860627"/>
                <a:gd name="connsiteY6-192" fmla="*/ 2244414 h 3411190"/>
                <a:gd name="connsiteX7-193" fmla="*/ 256972 w 2860627"/>
                <a:gd name="connsiteY7-194" fmla="*/ 2339178 h 3411190"/>
                <a:gd name="connsiteX8-195" fmla="*/ 368654 w 2860627"/>
                <a:gd name="connsiteY8-196" fmla="*/ 2452806 h 3411190"/>
                <a:gd name="connsiteX9-197" fmla="*/ 465657 w 2860627"/>
                <a:gd name="connsiteY9-198" fmla="*/ 2870369 h 3411190"/>
                <a:gd name="connsiteX10-199" fmla="*/ 1108723 w 2860627"/>
                <a:gd name="connsiteY10-200" fmla="*/ 2797319 h 3411190"/>
                <a:gd name="connsiteX11-201" fmla="*/ 1313164 w 2860627"/>
                <a:gd name="connsiteY11-202" fmla="*/ 3376539 h 3411190"/>
                <a:gd name="connsiteX12-203" fmla="*/ 1936108 w 2860627"/>
                <a:gd name="connsiteY12-204" fmla="*/ 3397581 h 3411190"/>
                <a:gd name="connsiteX13-205" fmla="*/ 1862177 w 2860627"/>
                <a:gd name="connsiteY13-206" fmla="*/ 2104638 h 3411190"/>
                <a:gd name="connsiteX14-207" fmla="*/ 1253957 w 2860627"/>
                <a:gd name="connsiteY14-208" fmla="*/ 1491117 h 3411190"/>
                <a:gd name="connsiteX15-209" fmla="*/ 1259713 w 2860627"/>
                <a:gd name="connsiteY15-210" fmla="*/ 1490781 h 3411190"/>
                <a:gd name="connsiteX16-211" fmla="*/ 1156260 w 2860627"/>
                <a:gd name="connsiteY16-212" fmla="*/ 763285 h 3411190"/>
                <a:gd name="connsiteX17-213" fmla="*/ 2022208 w 2860627"/>
                <a:gd name="connsiteY17-214" fmla="*/ 559563 h 3411190"/>
                <a:gd name="connsiteX18-215" fmla="*/ 2336014 w 2860627"/>
                <a:gd name="connsiteY18-216" fmla="*/ 974343 h 3411190"/>
                <a:gd name="connsiteX19-217" fmla="*/ 2860627 w 2860627"/>
                <a:gd name="connsiteY19-218" fmla="*/ 953468 h 3411190"/>
                <a:gd name="connsiteX20-219" fmla="*/ 2332439 w 2860627"/>
                <a:gd name="connsiteY20-220" fmla="*/ 186000 h 3411190"/>
                <a:gd name="connsiteX0-221" fmla="*/ 2332439 w 2860627"/>
                <a:gd name="connsiteY0-222" fmla="*/ 186000 h 3411190"/>
                <a:gd name="connsiteX1-223" fmla="*/ 1525852 w 2860627"/>
                <a:gd name="connsiteY1-224" fmla="*/ 9249 h 3411190"/>
                <a:gd name="connsiteX2-225" fmla="*/ 364700 w 2860627"/>
                <a:gd name="connsiteY2-226" fmla="*/ 1356493 h 3411190"/>
                <a:gd name="connsiteX3-227" fmla="*/ 160 w 2860627"/>
                <a:gd name="connsiteY3-228" fmla="*/ 1831519 h 3411190"/>
                <a:gd name="connsiteX4-229" fmla="*/ 286853 w 2860627"/>
                <a:gd name="connsiteY4-230" fmla="*/ 2006886 h 3411190"/>
                <a:gd name="connsiteX5-231" fmla="*/ 207417 w 2860627"/>
                <a:gd name="connsiteY5-232" fmla="*/ 2187794 h 3411190"/>
                <a:gd name="connsiteX6-233" fmla="*/ 287242 w 2860627"/>
                <a:gd name="connsiteY6-234" fmla="*/ 2244414 h 3411190"/>
                <a:gd name="connsiteX7-235" fmla="*/ 256972 w 2860627"/>
                <a:gd name="connsiteY7-236" fmla="*/ 2339178 h 3411190"/>
                <a:gd name="connsiteX8-237" fmla="*/ 368654 w 2860627"/>
                <a:gd name="connsiteY8-238" fmla="*/ 2452806 h 3411190"/>
                <a:gd name="connsiteX9-239" fmla="*/ 465657 w 2860627"/>
                <a:gd name="connsiteY9-240" fmla="*/ 2870369 h 3411190"/>
                <a:gd name="connsiteX10-241" fmla="*/ 1108723 w 2860627"/>
                <a:gd name="connsiteY10-242" fmla="*/ 2797319 h 3411190"/>
                <a:gd name="connsiteX11-243" fmla="*/ 1313164 w 2860627"/>
                <a:gd name="connsiteY11-244" fmla="*/ 3376539 h 3411190"/>
                <a:gd name="connsiteX12-245" fmla="*/ 1936108 w 2860627"/>
                <a:gd name="connsiteY12-246" fmla="*/ 3397581 h 3411190"/>
                <a:gd name="connsiteX13-247" fmla="*/ 1862177 w 2860627"/>
                <a:gd name="connsiteY13-248" fmla="*/ 2104638 h 3411190"/>
                <a:gd name="connsiteX14-249" fmla="*/ 1253957 w 2860627"/>
                <a:gd name="connsiteY14-250" fmla="*/ 1491117 h 3411190"/>
                <a:gd name="connsiteX15-251" fmla="*/ 1259713 w 2860627"/>
                <a:gd name="connsiteY15-252" fmla="*/ 1490781 h 3411190"/>
                <a:gd name="connsiteX16-253" fmla="*/ 1156260 w 2860627"/>
                <a:gd name="connsiteY16-254" fmla="*/ 763285 h 3411190"/>
                <a:gd name="connsiteX17-255" fmla="*/ 2022208 w 2860627"/>
                <a:gd name="connsiteY17-256" fmla="*/ 559563 h 3411190"/>
                <a:gd name="connsiteX18-257" fmla="*/ 2336014 w 2860627"/>
                <a:gd name="connsiteY18-258" fmla="*/ 974343 h 3411190"/>
                <a:gd name="connsiteX19-259" fmla="*/ 2860627 w 2860627"/>
                <a:gd name="connsiteY19-260" fmla="*/ 953468 h 3411190"/>
                <a:gd name="connsiteX20-261" fmla="*/ 2332439 w 2860627"/>
                <a:gd name="connsiteY20-262" fmla="*/ 186000 h 3411190"/>
                <a:gd name="connsiteX0-263" fmla="*/ 2332439 w 2860627"/>
                <a:gd name="connsiteY0-264" fmla="*/ 186000 h 3411190"/>
                <a:gd name="connsiteX1-265" fmla="*/ 1525852 w 2860627"/>
                <a:gd name="connsiteY1-266" fmla="*/ 9249 h 3411190"/>
                <a:gd name="connsiteX2-267" fmla="*/ 364700 w 2860627"/>
                <a:gd name="connsiteY2-268" fmla="*/ 1356493 h 3411190"/>
                <a:gd name="connsiteX3-269" fmla="*/ 160 w 2860627"/>
                <a:gd name="connsiteY3-270" fmla="*/ 1831519 h 3411190"/>
                <a:gd name="connsiteX4-271" fmla="*/ 286853 w 2860627"/>
                <a:gd name="connsiteY4-272" fmla="*/ 2006886 h 3411190"/>
                <a:gd name="connsiteX5-273" fmla="*/ 207417 w 2860627"/>
                <a:gd name="connsiteY5-274" fmla="*/ 2187794 h 3411190"/>
                <a:gd name="connsiteX6-275" fmla="*/ 287242 w 2860627"/>
                <a:gd name="connsiteY6-276" fmla="*/ 2244414 h 3411190"/>
                <a:gd name="connsiteX7-277" fmla="*/ 256972 w 2860627"/>
                <a:gd name="connsiteY7-278" fmla="*/ 2339178 h 3411190"/>
                <a:gd name="connsiteX8-279" fmla="*/ 368654 w 2860627"/>
                <a:gd name="connsiteY8-280" fmla="*/ 2452806 h 3411190"/>
                <a:gd name="connsiteX9-281" fmla="*/ 465657 w 2860627"/>
                <a:gd name="connsiteY9-282" fmla="*/ 2870369 h 3411190"/>
                <a:gd name="connsiteX10-283" fmla="*/ 1108723 w 2860627"/>
                <a:gd name="connsiteY10-284" fmla="*/ 2797319 h 3411190"/>
                <a:gd name="connsiteX11-285" fmla="*/ 1313164 w 2860627"/>
                <a:gd name="connsiteY11-286" fmla="*/ 3376539 h 3411190"/>
                <a:gd name="connsiteX12-287" fmla="*/ 1936108 w 2860627"/>
                <a:gd name="connsiteY12-288" fmla="*/ 3397581 h 3411190"/>
                <a:gd name="connsiteX13-289" fmla="*/ 1828840 w 2860627"/>
                <a:gd name="connsiteY13-290" fmla="*/ 2162380 h 3411190"/>
                <a:gd name="connsiteX14-291" fmla="*/ 1253957 w 2860627"/>
                <a:gd name="connsiteY14-292" fmla="*/ 1491117 h 3411190"/>
                <a:gd name="connsiteX15-293" fmla="*/ 1259713 w 2860627"/>
                <a:gd name="connsiteY15-294" fmla="*/ 1490781 h 3411190"/>
                <a:gd name="connsiteX16-295" fmla="*/ 1156260 w 2860627"/>
                <a:gd name="connsiteY16-296" fmla="*/ 763285 h 3411190"/>
                <a:gd name="connsiteX17-297" fmla="*/ 2022208 w 2860627"/>
                <a:gd name="connsiteY17-298" fmla="*/ 559563 h 3411190"/>
                <a:gd name="connsiteX18-299" fmla="*/ 2336014 w 2860627"/>
                <a:gd name="connsiteY18-300" fmla="*/ 974343 h 3411190"/>
                <a:gd name="connsiteX19-301" fmla="*/ 2860627 w 2860627"/>
                <a:gd name="connsiteY19-302" fmla="*/ 953468 h 3411190"/>
                <a:gd name="connsiteX20-303" fmla="*/ 2332439 w 2860627"/>
                <a:gd name="connsiteY20-304" fmla="*/ 186000 h 3411190"/>
                <a:gd name="connsiteX0-305" fmla="*/ 2332439 w 2860627"/>
                <a:gd name="connsiteY0-306" fmla="*/ 186000 h 3411190"/>
                <a:gd name="connsiteX1-307" fmla="*/ 1525852 w 2860627"/>
                <a:gd name="connsiteY1-308" fmla="*/ 9249 h 3411190"/>
                <a:gd name="connsiteX2-309" fmla="*/ 364700 w 2860627"/>
                <a:gd name="connsiteY2-310" fmla="*/ 1356493 h 3411190"/>
                <a:gd name="connsiteX3-311" fmla="*/ 160 w 2860627"/>
                <a:gd name="connsiteY3-312" fmla="*/ 1831519 h 3411190"/>
                <a:gd name="connsiteX4-313" fmla="*/ 286853 w 2860627"/>
                <a:gd name="connsiteY4-314" fmla="*/ 2006886 h 3411190"/>
                <a:gd name="connsiteX5-315" fmla="*/ 207417 w 2860627"/>
                <a:gd name="connsiteY5-316" fmla="*/ 2187794 h 3411190"/>
                <a:gd name="connsiteX6-317" fmla="*/ 287242 w 2860627"/>
                <a:gd name="connsiteY6-318" fmla="*/ 2244414 h 3411190"/>
                <a:gd name="connsiteX7-319" fmla="*/ 256972 w 2860627"/>
                <a:gd name="connsiteY7-320" fmla="*/ 2339178 h 3411190"/>
                <a:gd name="connsiteX8-321" fmla="*/ 368654 w 2860627"/>
                <a:gd name="connsiteY8-322" fmla="*/ 2452806 h 3411190"/>
                <a:gd name="connsiteX9-323" fmla="*/ 465657 w 2860627"/>
                <a:gd name="connsiteY9-324" fmla="*/ 2870369 h 3411190"/>
                <a:gd name="connsiteX10-325" fmla="*/ 1108723 w 2860627"/>
                <a:gd name="connsiteY10-326" fmla="*/ 2797319 h 3411190"/>
                <a:gd name="connsiteX11-327" fmla="*/ 1313164 w 2860627"/>
                <a:gd name="connsiteY11-328" fmla="*/ 3376539 h 3411190"/>
                <a:gd name="connsiteX12-329" fmla="*/ 1936108 w 2860627"/>
                <a:gd name="connsiteY12-330" fmla="*/ 3397581 h 3411190"/>
                <a:gd name="connsiteX13-331" fmla="*/ 1828840 w 2860627"/>
                <a:gd name="connsiteY13-332" fmla="*/ 2162380 h 3411190"/>
                <a:gd name="connsiteX14-333" fmla="*/ 1253957 w 2860627"/>
                <a:gd name="connsiteY14-334" fmla="*/ 1491117 h 3411190"/>
                <a:gd name="connsiteX15-335" fmla="*/ 1259713 w 2860627"/>
                <a:gd name="connsiteY15-336" fmla="*/ 1490781 h 3411190"/>
                <a:gd name="connsiteX16-337" fmla="*/ 1156260 w 2860627"/>
                <a:gd name="connsiteY16-338" fmla="*/ 763285 h 3411190"/>
                <a:gd name="connsiteX17-339" fmla="*/ 2022208 w 2860627"/>
                <a:gd name="connsiteY17-340" fmla="*/ 559563 h 3411190"/>
                <a:gd name="connsiteX18-341" fmla="*/ 2336014 w 2860627"/>
                <a:gd name="connsiteY18-342" fmla="*/ 974343 h 3411190"/>
                <a:gd name="connsiteX19-343" fmla="*/ 2860627 w 2860627"/>
                <a:gd name="connsiteY19-344" fmla="*/ 953468 h 3411190"/>
                <a:gd name="connsiteX20-345" fmla="*/ 2332439 w 2860627"/>
                <a:gd name="connsiteY20-346" fmla="*/ 186000 h 3411190"/>
                <a:gd name="connsiteX0-347" fmla="*/ 2332439 w 2860627"/>
                <a:gd name="connsiteY0-348" fmla="*/ 186000 h 3411190"/>
                <a:gd name="connsiteX1-349" fmla="*/ 1525852 w 2860627"/>
                <a:gd name="connsiteY1-350" fmla="*/ 9249 h 3411190"/>
                <a:gd name="connsiteX2-351" fmla="*/ 364700 w 2860627"/>
                <a:gd name="connsiteY2-352" fmla="*/ 1356493 h 3411190"/>
                <a:gd name="connsiteX3-353" fmla="*/ 160 w 2860627"/>
                <a:gd name="connsiteY3-354" fmla="*/ 1831519 h 3411190"/>
                <a:gd name="connsiteX4-355" fmla="*/ 286853 w 2860627"/>
                <a:gd name="connsiteY4-356" fmla="*/ 2006886 h 3411190"/>
                <a:gd name="connsiteX5-357" fmla="*/ 207417 w 2860627"/>
                <a:gd name="connsiteY5-358" fmla="*/ 2187794 h 3411190"/>
                <a:gd name="connsiteX6-359" fmla="*/ 287242 w 2860627"/>
                <a:gd name="connsiteY6-360" fmla="*/ 2244414 h 3411190"/>
                <a:gd name="connsiteX7-361" fmla="*/ 256972 w 2860627"/>
                <a:gd name="connsiteY7-362" fmla="*/ 2339178 h 3411190"/>
                <a:gd name="connsiteX8-363" fmla="*/ 368654 w 2860627"/>
                <a:gd name="connsiteY8-364" fmla="*/ 2452806 h 3411190"/>
                <a:gd name="connsiteX9-365" fmla="*/ 465657 w 2860627"/>
                <a:gd name="connsiteY9-366" fmla="*/ 2870369 h 3411190"/>
                <a:gd name="connsiteX10-367" fmla="*/ 1108723 w 2860627"/>
                <a:gd name="connsiteY10-368" fmla="*/ 2797319 h 3411190"/>
                <a:gd name="connsiteX11-369" fmla="*/ 1313164 w 2860627"/>
                <a:gd name="connsiteY11-370" fmla="*/ 3376539 h 3411190"/>
                <a:gd name="connsiteX12-371" fmla="*/ 1936108 w 2860627"/>
                <a:gd name="connsiteY12-372" fmla="*/ 3397581 h 3411190"/>
                <a:gd name="connsiteX13-373" fmla="*/ 1828840 w 2860627"/>
                <a:gd name="connsiteY13-374" fmla="*/ 2162380 h 3411190"/>
                <a:gd name="connsiteX14-375" fmla="*/ 1253957 w 2860627"/>
                <a:gd name="connsiteY14-376" fmla="*/ 1491117 h 3411190"/>
                <a:gd name="connsiteX15-377" fmla="*/ 1259713 w 2860627"/>
                <a:gd name="connsiteY15-378" fmla="*/ 1490781 h 3411190"/>
                <a:gd name="connsiteX16-379" fmla="*/ 1156260 w 2860627"/>
                <a:gd name="connsiteY16-380" fmla="*/ 763285 h 3411190"/>
                <a:gd name="connsiteX17-381" fmla="*/ 2022208 w 2860627"/>
                <a:gd name="connsiteY17-382" fmla="*/ 559563 h 3411190"/>
                <a:gd name="connsiteX18-383" fmla="*/ 2336014 w 2860627"/>
                <a:gd name="connsiteY18-384" fmla="*/ 974343 h 3411190"/>
                <a:gd name="connsiteX19-385" fmla="*/ 2860627 w 2860627"/>
                <a:gd name="connsiteY19-386" fmla="*/ 953468 h 3411190"/>
                <a:gd name="connsiteX20-387" fmla="*/ 2332439 w 2860627"/>
                <a:gd name="connsiteY20-388" fmla="*/ 186000 h 3411190"/>
                <a:gd name="connsiteX0-389" fmla="*/ 2332439 w 2860627"/>
                <a:gd name="connsiteY0-390" fmla="*/ 186000 h 3411190"/>
                <a:gd name="connsiteX1-391" fmla="*/ 1525852 w 2860627"/>
                <a:gd name="connsiteY1-392" fmla="*/ 9249 h 3411190"/>
                <a:gd name="connsiteX2-393" fmla="*/ 364700 w 2860627"/>
                <a:gd name="connsiteY2-394" fmla="*/ 1356493 h 3411190"/>
                <a:gd name="connsiteX3-395" fmla="*/ 160 w 2860627"/>
                <a:gd name="connsiteY3-396" fmla="*/ 1831519 h 3411190"/>
                <a:gd name="connsiteX4-397" fmla="*/ 286853 w 2860627"/>
                <a:gd name="connsiteY4-398" fmla="*/ 2006886 h 3411190"/>
                <a:gd name="connsiteX5-399" fmla="*/ 207417 w 2860627"/>
                <a:gd name="connsiteY5-400" fmla="*/ 2187794 h 3411190"/>
                <a:gd name="connsiteX6-401" fmla="*/ 287242 w 2860627"/>
                <a:gd name="connsiteY6-402" fmla="*/ 2244414 h 3411190"/>
                <a:gd name="connsiteX7-403" fmla="*/ 256972 w 2860627"/>
                <a:gd name="connsiteY7-404" fmla="*/ 2339178 h 3411190"/>
                <a:gd name="connsiteX8-405" fmla="*/ 368654 w 2860627"/>
                <a:gd name="connsiteY8-406" fmla="*/ 2452806 h 3411190"/>
                <a:gd name="connsiteX9-407" fmla="*/ 465657 w 2860627"/>
                <a:gd name="connsiteY9-408" fmla="*/ 2870369 h 3411190"/>
                <a:gd name="connsiteX10-409" fmla="*/ 1108723 w 2860627"/>
                <a:gd name="connsiteY10-410" fmla="*/ 2797319 h 3411190"/>
                <a:gd name="connsiteX11-411" fmla="*/ 1313164 w 2860627"/>
                <a:gd name="connsiteY11-412" fmla="*/ 3376539 h 3411190"/>
                <a:gd name="connsiteX12-413" fmla="*/ 1936108 w 2860627"/>
                <a:gd name="connsiteY12-414" fmla="*/ 3397581 h 3411190"/>
                <a:gd name="connsiteX13-415" fmla="*/ 1886582 w 2860627"/>
                <a:gd name="connsiteY13-416" fmla="*/ 2195718 h 3411190"/>
                <a:gd name="connsiteX14-417" fmla="*/ 1253957 w 2860627"/>
                <a:gd name="connsiteY14-418" fmla="*/ 1491117 h 3411190"/>
                <a:gd name="connsiteX15-419" fmla="*/ 1259713 w 2860627"/>
                <a:gd name="connsiteY15-420" fmla="*/ 1490781 h 3411190"/>
                <a:gd name="connsiteX16-421" fmla="*/ 1156260 w 2860627"/>
                <a:gd name="connsiteY16-422" fmla="*/ 763285 h 3411190"/>
                <a:gd name="connsiteX17-423" fmla="*/ 2022208 w 2860627"/>
                <a:gd name="connsiteY17-424" fmla="*/ 559563 h 3411190"/>
                <a:gd name="connsiteX18-425" fmla="*/ 2336014 w 2860627"/>
                <a:gd name="connsiteY18-426" fmla="*/ 974343 h 3411190"/>
                <a:gd name="connsiteX19-427" fmla="*/ 2860627 w 2860627"/>
                <a:gd name="connsiteY19-428" fmla="*/ 953468 h 3411190"/>
                <a:gd name="connsiteX20-429" fmla="*/ 2332439 w 2860627"/>
                <a:gd name="connsiteY20-430" fmla="*/ 186000 h 3411190"/>
                <a:gd name="connsiteX0-431" fmla="*/ 2332439 w 2860627"/>
                <a:gd name="connsiteY0-432" fmla="*/ 186000 h 3411190"/>
                <a:gd name="connsiteX1-433" fmla="*/ 1525852 w 2860627"/>
                <a:gd name="connsiteY1-434" fmla="*/ 9249 h 3411190"/>
                <a:gd name="connsiteX2-435" fmla="*/ 364700 w 2860627"/>
                <a:gd name="connsiteY2-436" fmla="*/ 1356493 h 3411190"/>
                <a:gd name="connsiteX3-437" fmla="*/ 160 w 2860627"/>
                <a:gd name="connsiteY3-438" fmla="*/ 1831519 h 3411190"/>
                <a:gd name="connsiteX4-439" fmla="*/ 286853 w 2860627"/>
                <a:gd name="connsiteY4-440" fmla="*/ 2006886 h 3411190"/>
                <a:gd name="connsiteX5-441" fmla="*/ 207417 w 2860627"/>
                <a:gd name="connsiteY5-442" fmla="*/ 2187794 h 3411190"/>
                <a:gd name="connsiteX6-443" fmla="*/ 287242 w 2860627"/>
                <a:gd name="connsiteY6-444" fmla="*/ 2244414 h 3411190"/>
                <a:gd name="connsiteX7-445" fmla="*/ 256972 w 2860627"/>
                <a:gd name="connsiteY7-446" fmla="*/ 2339178 h 3411190"/>
                <a:gd name="connsiteX8-447" fmla="*/ 368654 w 2860627"/>
                <a:gd name="connsiteY8-448" fmla="*/ 2452806 h 3411190"/>
                <a:gd name="connsiteX9-449" fmla="*/ 465657 w 2860627"/>
                <a:gd name="connsiteY9-450" fmla="*/ 2870369 h 3411190"/>
                <a:gd name="connsiteX10-451" fmla="*/ 1108723 w 2860627"/>
                <a:gd name="connsiteY10-452" fmla="*/ 2797319 h 3411190"/>
                <a:gd name="connsiteX11-453" fmla="*/ 1313164 w 2860627"/>
                <a:gd name="connsiteY11-454" fmla="*/ 3376539 h 3411190"/>
                <a:gd name="connsiteX12-455" fmla="*/ 1936108 w 2860627"/>
                <a:gd name="connsiteY12-456" fmla="*/ 3397581 h 3411190"/>
                <a:gd name="connsiteX13-457" fmla="*/ 1886582 w 2860627"/>
                <a:gd name="connsiteY13-458" fmla="*/ 2195718 h 3411190"/>
                <a:gd name="connsiteX14-459" fmla="*/ 1253957 w 2860627"/>
                <a:gd name="connsiteY14-460" fmla="*/ 1491117 h 3411190"/>
                <a:gd name="connsiteX15-461" fmla="*/ 1259713 w 2860627"/>
                <a:gd name="connsiteY15-462" fmla="*/ 1490781 h 3411190"/>
                <a:gd name="connsiteX16-463" fmla="*/ 1156260 w 2860627"/>
                <a:gd name="connsiteY16-464" fmla="*/ 763285 h 3411190"/>
                <a:gd name="connsiteX17-465" fmla="*/ 2022208 w 2860627"/>
                <a:gd name="connsiteY17-466" fmla="*/ 559563 h 3411190"/>
                <a:gd name="connsiteX18-467" fmla="*/ 2336014 w 2860627"/>
                <a:gd name="connsiteY18-468" fmla="*/ 974343 h 3411190"/>
                <a:gd name="connsiteX19-469" fmla="*/ 2860627 w 2860627"/>
                <a:gd name="connsiteY19-470" fmla="*/ 953468 h 3411190"/>
                <a:gd name="connsiteX20-471" fmla="*/ 2332439 w 2860627"/>
                <a:gd name="connsiteY20-472" fmla="*/ 186000 h 3411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860627" h="3411190">
                  <a:moveTo>
                    <a:pt x="2332439" y="186000"/>
                  </a:moveTo>
                  <a:cubicBezTo>
                    <a:pt x="2114028" y="67375"/>
                    <a:pt x="1894506" y="-31252"/>
                    <a:pt x="1525852" y="9249"/>
                  </a:cubicBezTo>
                  <a:cubicBezTo>
                    <a:pt x="735732" y="27225"/>
                    <a:pt x="265149" y="734924"/>
                    <a:pt x="364700" y="1356493"/>
                  </a:cubicBezTo>
                  <a:cubicBezTo>
                    <a:pt x="243187" y="1514835"/>
                    <a:pt x="-7219" y="1802068"/>
                    <a:pt x="160" y="1831519"/>
                  </a:cubicBezTo>
                  <a:cubicBezTo>
                    <a:pt x="17130" y="1925603"/>
                    <a:pt x="185001" y="1956813"/>
                    <a:pt x="286853" y="2006886"/>
                  </a:cubicBezTo>
                  <a:cubicBezTo>
                    <a:pt x="253040" y="2069284"/>
                    <a:pt x="200362" y="2166263"/>
                    <a:pt x="207417" y="2187794"/>
                  </a:cubicBezTo>
                  <a:cubicBezTo>
                    <a:pt x="222499" y="2208763"/>
                    <a:pt x="256442" y="2226588"/>
                    <a:pt x="287242" y="2244414"/>
                  </a:cubicBezTo>
                  <a:cubicBezTo>
                    <a:pt x="277153" y="2276002"/>
                    <a:pt x="241912" y="2313878"/>
                    <a:pt x="256972" y="2339178"/>
                  </a:cubicBezTo>
                  <a:cubicBezTo>
                    <a:pt x="285816" y="2378102"/>
                    <a:pt x="349241" y="2404451"/>
                    <a:pt x="368654" y="2452806"/>
                  </a:cubicBezTo>
                  <a:cubicBezTo>
                    <a:pt x="412514" y="2527024"/>
                    <a:pt x="255179" y="2774145"/>
                    <a:pt x="465657" y="2870369"/>
                  </a:cubicBezTo>
                  <a:cubicBezTo>
                    <a:pt x="653816" y="2944521"/>
                    <a:pt x="911133" y="2842626"/>
                    <a:pt x="1108723" y="2797319"/>
                  </a:cubicBezTo>
                  <a:cubicBezTo>
                    <a:pt x="1261750" y="2755661"/>
                    <a:pt x="1267023" y="3179274"/>
                    <a:pt x="1313164" y="3376539"/>
                  </a:cubicBezTo>
                  <a:cubicBezTo>
                    <a:pt x="1541931" y="3416747"/>
                    <a:pt x="1746247" y="3419423"/>
                    <a:pt x="1936108" y="3397581"/>
                  </a:cubicBezTo>
                  <a:cubicBezTo>
                    <a:pt x="1911464" y="2966600"/>
                    <a:pt x="1933512" y="2397598"/>
                    <a:pt x="1886582" y="2195718"/>
                  </a:cubicBezTo>
                  <a:cubicBezTo>
                    <a:pt x="1843777" y="1980896"/>
                    <a:pt x="1445585" y="1714871"/>
                    <a:pt x="1253957" y="1491117"/>
                  </a:cubicBezTo>
                  <a:lnTo>
                    <a:pt x="1259713" y="1490781"/>
                  </a:lnTo>
                  <a:cubicBezTo>
                    <a:pt x="1069359" y="1294123"/>
                    <a:pt x="1020028" y="999248"/>
                    <a:pt x="1156260" y="763285"/>
                  </a:cubicBezTo>
                  <a:cubicBezTo>
                    <a:pt x="1324542" y="471813"/>
                    <a:pt x="1712240" y="380603"/>
                    <a:pt x="2022208" y="559563"/>
                  </a:cubicBezTo>
                  <a:cubicBezTo>
                    <a:pt x="2187368" y="654919"/>
                    <a:pt x="2297137" y="807738"/>
                    <a:pt x="2336014" y="974343"/>
                  </a:cubicBezTo>
                  <a:lnTo>
                    <a:pt x="2860627" y="953468"/>
                  </a:lnTo>
                  <a:cubicBezTo>
                    <a:pt x="2773794" y="641332"/>
                    <a:pt x="2600917" y="331818"/>
                    <a:pt x="2332439" y="186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7" name="Oval 96"/>
            <p:cNvSpPr/>
            <p:nvPr/>
          </p:nvSpPr>
          <p:spPr>
            <a:xfrm>
              <a:off x="395536" y="4869725"/>
              <a:ext cx="852711" cy="8527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Autofit/>
          </a:bodyPr>
          <a:lstStyle/>
          <a:p>
            <a:r>
              <a:rPr lang="en-US" sz="3600" b="1" dirty="0">
                <a:solidFill>
                  <a:schemeClr val="bg1"/>
                </a:solidFill>
                <a:latin typeface="Segoe UI" panose="020B0502040204020203" charset="0"/>
                <a:cs typeface="Segoe UI" panose="020B0502040204020203" charset="0"/>
              </a:rPr>
              <a:t>SOLUTION</a:t>
            </a:r>
            <a:endParaRPr lang="en-IN" altLang="en-US" sz="4400" b="1" dirty="0">
              <a:solidFill>
                <a:schemeClr val="accent1"/>
              </a:solidFill>
              <a:effectLst>
                <a:outerShdw blurRad="38100" dist="25400" dir="5400000" algn="ctr" rotWithShape="0">
                  <a:srgbClr val="6E747A">
                    <a:alpha val="43000"/>
                  </a:srgbClr>
                </a:outerShdw>
              </a:effectLst>
              <a:latin typeface="Segoe UI" panose="020B0502040204020203" charset="0"/>
              <a:cs typeface="Segoe UI" panose="020B0502040204020203" charset="0"/>
            </a:endParaRPr>
          </a:p>
        </p:txBody>
      </p:sp>
      <p:grpSp>
        <p:nvGrpSpPr>
          <p:cNvPr id="27" name="Group 26"/>
          <p:cNvGrpSpPr/>
          <p:nvPr/>
        </p:nvGrpSpPr>
        <p:grpSpPr>
          <a:xfrm>
            <a:off x="8269560" y="4146364"/>
            <a:ext cx="2174274" cy="1944810"/>
            <a:chOff x="4067944" y="1729492"/>
            <a:chExt cx="2842730" cy="2542719"/>
          </a:xfrm>
        </p:grpSpPr>
        <p:sp>
          <p:nvSpPr>
            <p:cNvPr id="28" name="Rectangle 5"/>
            <p:cNvSpPr/>
            <p:nvPr/>
          </p:nvSpPr>
          <p:spPr>
            <a:xfrm>
              <a:off x="5107486" y="3171601"/>
              <a:ext cx="431538" cy="1100610"/>
            </a:xfrm>
            <a:custGeom>
              <a:avLst/>
              <a:gdLst/>
              <a:ahLst/>
              <a:cxnLst/>
              <a:rect l="l" t="t" r="r" b="b"/>
              <a:pathLst>
                <a:path w="431538" h="1100610">
                  <a:moveTo>
                    <a:pt x="325049" y="0"/>
                  </a:moveTo>
                  <a:lnTo>
                    <a:pt x="405629" y="0"/>
                  </a:lnTo>
                  <a:lnTo>
                    <a:pt x="405629" y="679366"/>
                  </a:lnTo>
                  <a:lnTo>
                    <a:pt x="431538" y="679366"/>
                  </a:lnTo>
                  <a:lnTo>
                    <a:pt x="431538" y="889989"/>
                  </a:lnTo>
                  <a:cubicBezTo>
                    <a:pt x="431538" y="1005117"/>
                    <a:pt x="337216" y="1098914"/>
                    <a:pt x="219759" y="1100588"/>
                  </a:cubicBezTo>
                  <a:cubicBezTo>
                    <a:pt x="102679" y="1102258"/>
                    <a:pt x="5861" y="1011778"/>
                    <a:pt x="1966" y="897219"/>
                  </a:cubicBezTo>
                  <a:lnTo>
                    <a:pt x="1729" y="897219"/>
                  </a:lnTo>
                  <a:cubicBezTo>
                    <a:pt x="-2692" y="853532"/>
                    <a:pt x="-4534" y="768627"/>
                    <a:pt x="73482" y="766158"/>
                  </a:cubicBezTo>
                  <a:cubicBezTo>
                    <a:pt x="142235" y="769050"/>
                    <a:pt x="130008" y="846117"/>
                    <a:pt x="136029" y="892828"/>
                  </a:cubicBezTo>
                  <a:cubicBezTo>
                    <a:pt x="137491" y="935825"/>
                    <a:pt x="173850" y="969763"/>
                    <a:pt x="217808" y="969137"/>
                  </a:cubicBezTo>
                  <a:cubicBezTo>
                    <a:pt x="261951" y="968508"/>
                    <a:pt x="297399" y="933257"/>
                    <a:pt x="297399" y="889989"/>
                  </a:cubicBezTo>
                  <a:lnTo>
                    <a:pt x="297238" y="889989"/>
                  </a:lnTo>
                  <a:lnTo>
                    <a:pt x="297238" y="679366"/>
                  </a:lnTo>
                  <a:lnTo>
                    <a:pt x="325049" y="679366"/>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29" name="Isosceles Triangle 2"/>
            <p:cNvSpPr/>
            <p:nvPr/>
          </p:nvSpPr>
          <p:spPr>
            <a:xfrm>
              <a:off x="4067944"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0" name="Isosceles Triangle 2"/>
            <p:cNvSpPr/>
            <p:nvPr/>
          </p:nvSpPr>
          <p:spPr>
            <a:xfrm>
              <a:off x="477028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1" name="Isosceles Triangle 2"/>
            <p:cNvSpPr/>
            <p:nvPr/>
          </p:nvSpPr>
          <p:spPr>
            <a:xfrm flipH="1">
              <a:off x="5505985"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2" name="Isosceles Triangle 2"/>
            <p:cNvSpPr/>
            <p:nvPr/>
          </p:nvSpPr>
          <p:spPr>
            <a:xfrm flipH="1">
              <a:off x="548930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3" name="Trapezoid 32"/>
            <p:cNvSpPr/>
            <p:nvPr/>
          </p:nvSpPr>
          <p:spPr>
            <a:xfrm>
              <a:off x="5417961" y="1729492"/>
              <a:ext cx="114963" cy="305802"/>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sp>
        <p:nvSpPr>
          <p:cNvPr id="34" name="Rectangle 23"/>
          <p:cNvSpPr/>
          <p:nvPr/>
        </p:nvSpPr>
        <p:spPr>
          <a:xfrm>
            <a:off x="8368808" y="1743069"/>
            <a:ext cx="1975782" cy="1035989"/>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5" name="그룹 30"/>
          <p:cNvGrpSpPr/>
          <p:nvPr/>
        </p:nvGrpSpPr>
        <p:grpSpPr>
          <a:xfrm>
            <a:off x="8754806" y="2841088"/>
            <a:ext cx="1236301" cy="550263"/>
            <a:chOff x="8722368" y="2593258"/>
            <a:chExt cx="1236301" cy="550263"/>
          </a:xfrm>
          <a:solidFill>
            <a:srgbClr val="00B050"/>
          </a:solidFill>
        </p:grpSpPr>
        <p:sp>
          <p:nvSpPr>
            <p:cNvPr id="60" name="Teardrop 59"/>
            <p:cNvSpPr/>
            <p:nvPr/>
          </p:nvSpPr>
          <p:spPr>
            <a:xfrm rot="18900000">
              <a:off x="9224077" y="2920068"/>
              <a:ext cx="223453" cy="22345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1" name="Teardrop 60"/>
            <p:cNvSpPr/>
            <p:nvPr/>
          </p:nvSpPr>
          <p:spPr>
            <a:xfrm rot="18900000">
              <a:off x="9542558" y="2702938"/>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2" name="Teardrop 61"/>
            <p:cNvSpPr/>
            <p:nvPr/>
          </p:nvSpPr>
          <p:spPr>
            <a:xfrm rot="18900000">
              <a:off x="8920981" y="2660700"/>
              <a:ext cx="223453" cy="22345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3" name="Teardrop 62"/>
            <p:cNvSpPr/>
            <p:nvPr/>
          </p:nvSpPr>
          <p:spPr>
            <a:xfrm rot="18900000">
              <a:off x="9337577" y="2607569"/>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4" name="Teardrop 63"/>
            <p:cNvSpPr/>
            <p:nvPr/>
          </p:nvSpPr>
          <p:spPr>
            <a:xfrm rot="18900000">
              <a:off x="9789746" y="2593258"/>
              <a:ext cx="168923" cy="168923"/>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65" name="Teardrop 64"/>
            <p:cNvSpPr/>
            <p:nvPr/>
          </p:nvSpPr>
          <p:spPr>
            <a:xfrm rot="18900000">
              <a:off x="8722368" y="2599875"/>
              <a:ext cx="150788" cy="1507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66" name="Group 65"/>
          <p:cNvGrpSpPr/>
          <p:nvPr/>
        </p:nvGrpSpPr>
        <p:grpSpPr>
          <a:xfrm>
            <a:off x="8464842" y="3592292"/>
            <a:ext cx="751653" cy="751653"/>
            <a:chOff x="5481709" y="2625984"/>
            <a:chExt cx="551606" cy="551606"/>
          </a:xfrm>
        </p:grpSpPr>
        <p:sp>
          <p:nvSpPr>
            <p:cNvPr id="67" name="Teardrop 66"/>
            <p:cNvSpPr/>
            <p:nvPr/>
          </p:nvSpPr>
          <p:spPr>
            <a:xfrm rot="18900000">
              <a:off x="5481709" y="2625984"/>
              <a:ext cx="551606" cy="551606"/>
            </a:xfrm>
            <a:prstGeom prst="teardrop">
              <a:avLst>
                <a:gd name="adj" fmla="val 176894"/>
              </a:avLst>
            </a:prstGeom>
            <a:gradFill>
              <a:gsLst>
                <a:gs pos="0">
                  <a:srgbClr val="9EE256"/>
                </a:gs>
                <a:gs pos="100000">
                  <a:srgbClr val="5276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8" name="Oval 67"/>
            <p:cNvSpPr/>
            <p:nvPr/>
          </p:nvSpPr>
          <p:spPr>
            <a:xfrm>
              <a:off x="5536478" y="2676917"/>
              <a:ext cx="442068" cy="442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69" name="Group 68"/>
          <p:cNvGrpSpPr/>
          <p:nvPr/>
        </p:nvGrpSpPr>
        <p:grpSpPr>
          <a:xfrm>
            <a:off x="9478034" y="3587212"/>
            <a:ext cx="751653" cy="751653"/>
            <a:chOff x="5481709" y="2625984"/>
            <a:chExt cx="551606" cy="551606"/>
          </a:xfrm>
        </p:grpSpPr>
        <p:sp>
          <p:nvSpPr>
            <p:cNvPr id="70" name="Teardrop 69"/>
            <p:cNvSpPr/>
            <p:nvPr/>
          </p:nvSpPr>
          <p:spPr>
            <a:xfrm rot="18900000">
              <a:off x="5481709" y="2625984"/>
              <a:ext cx="551606" cy="551606"/>
            </a:xfrm>
            <a:prstGeom prst="teardrop">
              <a:avLst>
                <a:gd name="adj" fmla="val 176894"/>
              </a:avLst>
            </a:prstGeom>
            <a:gradFill>
              <a:gsLst>
                <a:gs pos="0">
                  <a:srgbClr val="14CD68"/>
                </a:gs>
                <a:gs pos="100000">
                  <a:srgbClr val="0B6E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Oval 70"/>
            <p:cNvSpPr/>
            <p:nvPr/>
          </p:nvSpPr>
          <p:spPr>
            <a:xfrm>
              <a:off x="5536478" y="2676917"/>
              <a:ext cx="442068" cy="442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2" name="Group 71"/>
          <p:cNvGrpSpPr/>
          <p:nvPr/>
        </p:nvGrpSpPr>
        <p:grpSpPr>
          <a:xfrm>
            <a:off x="10491225" y="4183304"/>
            <a:ext cx="751653" cy="751653"/>
            <a:chOff x="5481709" y="2625984"/>
            <a:chExt cx="551606" cy="551606"/>
          </a:xfrm>
          <a:solidFill>
            <a:schemeClr val="bg1"/>
          </a:solidFill>
        </p:grpSpPr>
        <p:sp>
          <p:nvSpPr>
            <p:cNvPr id="73" name="Teardrop 72"/>
            <p:cNvSpPr/>
            <p:nvPr/>
          </p:nvSpPr>
          <p:spPr>
            <a:xfrm rot="18900000">
              <a:off x="5481709" y="2625984"/>
              <a:ext cx="551606" cy="551606"/>
            </a:xfrm>
            <a:prstGeom prst="teardrop">
              <a:avLst>
                <a:gd name="adj" fmla="val 176894"/>
              </a:avLst>
            </a:prstGeom>
            <a:gradFill>
              <a:gsLst>
                <a:gs pos="0">
                  <a:srgbClr val="9EE256"/>
                </a:gs>
                <a:gs pos="100000">
                  <a:srgbClr val="52762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4" name="Oval 73"/>
            <p:cNvSpPr/>
            <p:nvPr/>
          </p:nvSpPr>
          <p:spPr>
            <a:xfrm>
              <a:off x="5536478" y="2676917"/>
              <a:ext cx="442068" cy="44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5" name="Group 74"/>
          <p:cNvGrpSpPr/>
          <p:nvPr/>
        </p:nvGrpSpPr>
        <p:grpSpPr>
          <a:xfrm>
            <a:off x="7442125" y="4183308"/>
            <a:ext cx="751653" cy="751653"/>
            <a:chOff x="5481709" y="2625984"/>
            <a:chExt cx="551606" cy="551606"/>
          </a:xfrm>
          <a:solidFill>
            <a:schemeClr val="bg1"/>
          </a:solidFill>
        </p:grpSpPr>
        <p:sp>
          <p:nvSpPr>
            <p:cNvPr id="76" name="Teardrop 75"/>
            <p:cNvSpPr/>
            <p:nvPr/>
          </p:nvSpPr>
          <p:spPr>
            <a:xfrm rot="18900000">
              <a:off x="5481709" y="2625984"/>
              <a:ext cx="551606" cy="551606"/>
            </a:xfrm>
            <a:prstGeom prst="teardrop">
              <a:avLst>
                <a:gd name="adj" fmla="val 176894"/>
              </a:avLst>
            </a:prstGeom>
            <a:gradFill>
              <a:gsLst>
                <a:gs pos="0">
                  <a:srgbClr val="14CD68"/>
                </a:gs>
                <a:gs pos="100000">
                  <a:srgbClr val="0B6E3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7" name="Oval 76"/>
            <p:cNvSpPr/>
            <p:nvPr/>
          </p:nvSpPr>
          <p:spPr>
            <a:xfrm>
              <a:off x="5536478" y="2676917"/>
              <a:ext cx="442068" cy="44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78" name="그룹 29"/>
          <p:cNvGrpSpPr/>
          <p:nvPr/>
        </p:nvGrpSpPr>
        <p:grpSpPr>
          <a:xfrm>
            <a:off x="1027397" y="1219737"/>
            <a:ext cx="7341234" cy="1720850"/>
            <a:chOff x="523549" y="1772816"/>
            <a:chExt cx="5968391" cy="1720850"/>
          </a:xfrm>
        </p:grpSpPr>
        <p:sp>
          <p:nvSpPr>
            <p:cNvPr id="79" name="TextBox 78"/>
            <p:cNvSpPr txBox="1"/>
            <p:nvPr/>
          </p:nvSpPr>
          <p:spPr>
            <a:xfrm>
              <a:off x="523549" y="2171596"/>
              <a:ext cx="5837263" cy="1322070"/>
            </a:xfrm>
            <a:prstGeom prst="rect">
              <a:avLst/>
            </a:prstGeom>
            <a:noFill/>
          </p:spPr>
          <p:txBody>
            <a:bodyPr wrap="square" rtlCol="0">
              <a:spAutoFit/>
            </a:bodyPr>
            <a:lstStyle/>
            <a:p>
              <a:pPr algn="just">
                <a:buClrTx/>
                <a:buSzTx/>
                <a:buFontTx/>
              </a:pPr>
              <a:r>
                <a:rPr lang="en-US" altLang="ko-KR" sz="2000" dirty="0">
                  <a:solidFill>
                    <a:schemeClr val="bg1"/>
                  </a:solidFill>
                  <a:latin typeface="Segoe UI" panose="020B0502040204020203" charset="0"/>
                  <a:cs typeface="Segoe UI" panose="020B0502040204020203" charset="0"/>
                </a:rPr>
                <a:t>We envisioned this website that would collect the data on each waste pickup and  optimize the process through use of several APIs that make the process userfriendly and easier for both citizens as well as municipal authorities.</a:t>
              </a:r>
              <a:endParaRPr lang="en-US" altLang="ko-KR" sz="2000" dirty="0">
                <a:solidFill>
                  <a:schemeClr val="bg1"/>
                </a:solidFill>
                <a:latin typeface="Segoe UI" panose="020B0502040204020203" charset="0"/>
                <a:cs typeface="Segoe UI" panose="020B0502040204020203" charset="0"/>
              </a:endParaRPr>
            </a:p>
          </p:txBody>
        </p:sp>
        <p:sp>
          <p:nvSpPr>
            <p:cNvPr id="80" name="TextBox 79"/>
            <p:cNvSpPr txBox="1"/>
            <p:nvPr/>
          </p:nvSpPr>
          <p:spPr>
            <a:xfrm>
              <a:off x="539552" y="1772816"/>
              <a:ext cx="5952388" cy="398780"/>
            </a:xfrm>
            <a:prstGeom prst="rect">
              <a:avLst/>
            </a:prstGeom>
            <a:noFill/>
          </p:spPr>
          <p:txBody>
            <a:bodyPr wrap="square" rtlCol="0">
              <a:spAutoFit/>
            </a:bodyPr>
            <a:lstStyle/>
            <a:p>
              <a:r>
                <a:rPr lang="en-IN" altLang="en-US" sz="2000" b="1" dirty="0">
                  <a:solidFill>
                    <a:schemeClr val="tx1">
                      <a:lumMod val="75000"/>
                      <a:lumOff val="25000"/>
                    </a:schemeClr>
                  </a:solidFill>
                  <a:cs typeface="Arial" panose="020B0604020202020204" pitchFamily="34" charset="0"/>
                </a:rPr>
                <a:t>CREATION OF A WEB PORTAL </a:t>
              </a:r>
              <a:r>
                <a:rPr lang="en-US" altLang="en-IN" sz="2000" b="1" dirty="0">
                  <a:solidFill>
                    <a:schemeClr val="tx1">
                      <a:lumMod val="75000"/>
                      <a:lumOff val="25000"/>
                    </a:schemeClr>
                  </a:solidFill>
                  <a:cs typeface="Arial" panose="020B0604020202020204" pitchFamily="34" charset="0"/>
                </a:rPr>
                <a:t>'TrashEx'</a:t>
              </a:r>
              <a:r>
                <a:rPr lang="en-IN" altLang="en-US" sz="2000" b="1" dirty="0">
                  <a:solidFill>
                    <a:schemeClr val="tx1">
                      <a:lumMod val="75000"/>
                      <a:lumOff val="25000"/>
                    </a:schemeClr>
                  </a:solidFill>
                  <a:cs typeface="Arial" panose="020B0604020202020204" pitchFamily="34" charset="0"/>
                </a:rPr>
                <a:t> KEEPING TRACK OF WASTE</a:t>
              </a:r>
              <a:endParaRPr lang="en-IN" altLang="en-US" sz="2000" b="1" dirty="0">
                <a:solidFill>
                  <a:schemeClr val="tx1">
                    <a:lumMod val="75000"/>
                    <a:lumOff val="25000"/>
                  </a:schemeClr>
                </a:solidFill>
                <a:cs typeface="Arial" panose="020B0604020202020204" pitchFamily="34" charset="0"/>
              </a:endParaRPr>
            </a:p>
          </p:txBody>
        </p:sp>
      </p:grpSp>
      <p:sp>
        <p:nvSpPr>
          <p:cNvPr id="83" name="TextBox 82"/>
          <p:cNvSpPr txBox="1"/>
          <p:nvPr/>
        </p:nvSpPr>
        <p:spPr>
          <a:xfrm>
            <a:off x="1593215" y="3641090"/>
            <a:ext cx="2389505" cy="521970"/>
          </a:xfrm>
          <a:prstGeom prst="rect">
            <a:avLst/>
          </a:prstGeom>
          <a:noFill/>
        </p:spPr>
        <p:txBody>
          <a:bodyPr wrap="square" rtlCol="0">
            <a:spAutoFit/>
          </a:bodyPr>
          <a:lstStyle/>
          <a:p>
            <a:r>
              <a:rPr lang="en-IN" sz="1400" b="1" dirty="0">
                <a:solidFill>
                  <a:schemeClr val="tx1">
                    <a:lumMod val="75000"/>
                    <a:lumOff val="25000"/>
                  </a:schemeClr>
                </a:solidFill>
                <a:cs typeface="Arial" panose="020B0604020202020204" pitchFamily="34" charset="0"/>
              </a:rPr>
              <a:t>EASY COMMUNICATION BETWEEN CONCERNED USERS</a:t>
            </a:r>
            <a:endParaRPr lang="en-IN" sz="1400" b="1" dirty="0">
              <a:solidFill>
                <a:schemeClr val="tx1">
                  <a:lumMod val="75000"/>
                  <a:lumOff val="25000"/>
                </a:schemeClr>
              </a:solidFill>
              <a:cs typeface="Arial" panose="020B0604020202020204" pitchFamily="34" charset="0"/>
            </a:endParaRPr>
          </a:p>
        </p:txBody>
      </p:sp>
      <p:sp>
        <p:nvSpPr>
          <p:cNvPr id="86" name="TextBox 85"/>
          <p:cNvSpPr txBox="1"/>
          <p:nvPr/>
        </p:nvSpPr>
        <p:spPr>
          <a:xfrm>
            <a:off x="4966970" y="3652520"/>
            <a:ext cx="254952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DATABASE FOR MANAGING THE WASTE COLLECTED</a:t>
            </a:r>
            <a:endParaRPr lang="en-IN" altLang="en-US" sz="1400" b="1" dirty="0">
              <a:solidFill>
                <a:schemeClr val="tx1">
                  <a:lumMod val="75000"/>
                  <a:lumOff val="25000"/>
                </a:schemeClr>
              </a:solidFill>
              <a:cs typeface="Arial" panose="020B0604020202020204" pitchFamily="34" charset="0"/>
            </a:endParaRPr>
          </a:p>
        </p:txBody>
      </p:sp>
      <p:sp>
        <p:nvSpPr>
          <p:cNvPr id="87" name="Rectangle 86"/>
          <p:cNvSpPr/>
          <p:nvPr/>
        </p:nvSpPr>
        <p:spPr>
          <a:xfrm>
            <a:off x="4316399" y="3657006"/>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Rectangle 87"/>
          <p:cNvSpPr/>
          <p:nvPr/>
        </p:nvSpPr>
        <p:spPr>
          <a:xfrm>
            <a:off x="931863" y="3657006"/>
            <a:ext cx="571672" cy="5716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1" name="TextBox 90"/>
          <p:cNvSpPr txBox="1"/>
          <p:nvPr/>
        </p:nvSpPr>
        <p:spPr>
          <a:xfrm>
            <a:off x="1593215" y="5271135"/>
            <a:ext cx="224091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SEPARATE  COLLECTION OF RECYCLABLE WASTE</a:t>
            </a:r>
            <a:endParaRPr lang="en-IN" altLang="en-US" sz="1400" b="1" dirty="0">
              <a:solidFill>
                <a:schemeClr val="tx1">
                  <a:lumMod val="75000"/>
                  <a:lumOff val="25000"/>
                </a:schemeClr>
              </a:solidFill>
              <a:cs typeface="Arial" panose="020B0604020202020204" pitchFamily="34" charset="0"/>
            </a:endParaRPr>
          </a:p>
        </p:txBody>
      </p:sp>
      <p:sp>
        <p:nvSpPr>
          <p:cNvPr id="94" name="TextBox 93"/>
          <p:cNvSpPr txBox="1"/>
          <p:nvPr/>
        </p:nvSpPr>
        <p:spPr>
          <a:xfrm>
            <a:off x="4834890" y="5311775"/>
            <a:ext cx="2834005" cy="521970"/>
          </a:xfrm>
          <a:prstGeom prst="rect">
            <a:avLst/>
          </a:prstGeom>
          <a:noFill/>
        </p:spPr>
        <p:txBody>
          <a:bodyPr wrap="square" rtlCol="0">
            <a:spAutoFit/>
          </a:bodyPr>
          <a:lstStyle/>
          <a:p>
            <a:r>
              <a:rPr lang="en-IN" altLang="en-US" sz="1400" b="1" dirty="0">
                <a:solidFill>
                  <a:schemeClr val="tx1">
                    <a:lumMod val="75000"/>
                    <a:lumOff val="25000"/>
                  </a:schemeClr>
                </a:solidFill>
                <a:cs typeface="Arial" panose="020B0604020202020204" pitchFamily="34" charset="0"/>
              </a:rPr>
              <a:t>ROUTE AND LOCATION OPTIMIZATION WHILE COLLECTION</a:t>
            </a:r>
            <a:endParaRPr lang="en-IN" altLang="en-US" sz="1400" b="1" dirty="0">
              <a:solidFill>
                <a:schemeClr val="tx1">
                  <a:lumMod val="75000"/>
                  <a:lumOff val="25000"/>
                </a:schemeClr>
              </a:solidFill>
              <a:cs typeface="Arial" panose="020B0604020202020204" pitchFamily="34" charset="0"/>
            </a:endParaRPr>
          </a:p>
        </p:txBody>
      </p:sp>
      <p:sp>
        <p:nvSpPr>
          <p:cNvPr id="95" name="Rectangle 94"/>
          <p:cNvSpPr/>
          <p:nvPr/>
        </p:nvSpPr>
        <p:spPr>
          <a:xfrm>
            <a:off x="4184319" y="5285831"/>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ectangle 95"/>
          <p:cNvSpPr/>
          <p:nvPr/>
        </p:nvSpPr>
        <p:spPr>
          <a:xfrm>
            <a:off x="931863" y="5285831"/>
            <a:ext cx="571672" cy="57167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p:cNvSpPr/>
          <p:nvPr/>
        </p:nvSpPr>
        <p:spPr>
          <a:xfrm rot="20700000">
            <a:off x="4424511" y="3776130"/>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8" name="Trapezoid 3"/>
          <p:cNvSpPr/>
          <p:nvPr/>
        </p:nvSpPr>
        <p:spPr>
          <a:xfrm>
            <a:off x="4324188" y="5403257"/>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9" name="Down Arrow 1"/>
          <p:cNvSpPr/>
          <p:nvPr/>
        </p:nvSpPr>
        <p:spPr>
          <a:xfrm rot="10800000" flipH="1">
            <a:off x="1047197" y="3811626"/>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0" name="Rectangle 15"/>
          <p:cNvSpPr/>
          <p:nvPr/>
        </p:nvSpPr>
        <p:spPr>
          <a:xfrm rot="14270044">
            <a:off x="1036875" y="5406998"/>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01" name="Oval 21"/>
          <p:cNvSpPr/>
          <p:nvPr/>
        </p:nvSpPr>
        <p:spPr>
          <a:xfrm rot="20700000">
            <a:off x="9676135" y="3812355"/>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02" name="Trapezoid 3"/>
          <p:cNvSpPr/>
          <p:nvPr/>
        </p:nvSpPr>
        <p:spPr>
          <a:xfrm>
            <a:off x="10708879" y="438290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3" name="Down Arrow 1"/>
          <p:cNvSpPr/>
          <p:nvPr/>
        </p:nvSpPr>
        <p:spPr>
          <a:xfrm rot="10800000" flipH="1">
            <a:off x="7669529" y="4427374"/>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4" name="Rectangle 15"/>
          <p:cNvSpPr/>
          <p:nvPr/>
        </p:nvSpPr>
        <p:spPr>
          <a:xfrm rot="14270044">
            <a:off x="8682587" y="3803452"/>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p:cNvSpPr>
            <a:spLocks noGrp="1"/>
          </p:cNvSpPr>
          <p:nvPr>
            <p:ph type="body" sz="quarter" idx="11"/>
          </p:nvPr>
        </p:nvSpPr>
        <p:spPr>
          <a:xfrm>
            <a:off x="607694" y="339509"/>
            <a:ext cx="6774181" cy="724247"/>
          </a:xfrm>
        </p:spPr>
        <p:txBody>
          <a:bodyPr>
            <a:normAutofit/>
          </a:bodyPr>
          <a:lstStyle/>
          <a:p>
            <a:r>
              <a:rPr lang="en-US" sz="3600" b="1" dirty="0">
                <a:solidFill>
                  <a:schemeClr val="bg1"/>
                </a:solidFill>
                <a:latin typeface="Segoe UI" panose="020B0502040204020203" charset="0"/>
                <a:cs typeface="Segoe UI" panose="020B0502040204020203" charset="0"/>
              </a:rPr>
              <a:t>FEATURES OF OUR WEBSITE</a:t>
            </a:r>
            <a:endParaRPr lang="en-US" b="1" dirty="0">
              <a:solidFill>
                <a:schemeClr val="tx1"/>
              </a:solidFill>
              <a:effectLst>
                <a:outerShdw blurRad="38100" dist="19050" dir="2700000" algn="tl" rotWithShape="0">
                  <a:schemeClr val="dk1">
                    <a:alpha val="40000"/>
                  </a:schemeClr>
                </a:outerShdw>
              </a:effectLst>
              <a:latin typeface="Segoe UI" panose="020B0502040204020203" charset="0"/>
              <a:cs typeface="Segoe UI" panose="020B0502040204020203" charset="0"/>
            </a:endParaRPr>
          </a:p>
        </p:txBody>
      </p:sp>
      <p:sp>
        <p:nvSpPr>
          <p:cNvPr id="7" name="Text Placeholder 22"/>
          <p:cNvSpPr txBox="1"/>
          <p:nvPr/>
        </p:nvSpPr>
        <p:spPr>
          <a:xfrm>
            <a:off x="671195" y="1294765"/>
            <a:ext cx="5103495" cy="2506980"/>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000" b="1" dirty="0">
              <a:solidFill>
                <a:schemeClr val="accent4"/>
              </a:solidFill>
              <a:cs typeface="Arial" panose="020B0604020202020204" pitchFamily="34" charset="0"/>
            </a:endParaRPr>
          </a:p>
        </p:txBody>
      </p:sp>
      <p:pic>
        <p:nvPicPr>
          <p:cNvPr id="33" name="Picture Placeholder 32" descr="TrashExDomHover"/>
          <p:cNvPicPr>
            <a:picLocks noChangeAspect="1"/>
          </p:cNvPicPr>
          <p:nvPr>
            <p:ph type="pic" sz="quarter" idx="10"/>
          </p:nvPr>
        </p:nvPicPr>
        <p:blipFill>
          <a:blip r:embed="rId1"/>
          <a:stretch>
            <a:fillRect/>
          </a:stretch>
        </p:blipFill>
        <p:spPr>
          <a:xfrm>
            <a:off x="5972810" y="1722755"/>
            <a:ext cx="5094605" cy="2847340"/>
          </a:xfrm>
          <a:prstGeom prst="rect">
            <a:avLst/>
          </a:prstGeom>
        </p:spPr>
      </p:pic>
      <p:sp>
        <p:nvSpPr>
          <p:cNvPr id="34" name="Text Box 33"/>
          <p:cNvSpPr txBox="1"/>
          <p:nvPr/>
        </p:nvSpPr>
        <p:spPr>
          <a:xfrm>
            <a:off x="607695" y="1536700"/>
            <a:ext cx="4838700" cy="3784600"/>
          </a:xfrm>
          <a:prstGeom prst="rect">
            <a:avLst/>
          </a:prstGeom>
          <a:noFill/>
        </p:spPr>
        <p:txBody>
          <a:bodyPr wrap="square" rtlCol="0">
            <a:spAutoFit/>
          </a:bodyPr>
          <a:p>
            <a:pPr algn="just">
              <a:buClrTx/>
              <a:buSzTx/>
              <a:buFontTx/>
            </a:pPr>
            <a:r>
              <a:rPr lang="en-US" altLang="ko-KR" sz="2000" dirty="0">
                <a:solidFill>
                  <a:schemeClr val="bg1"/>
                </a:solidFill>
                <a:latin typeface="Segoe UI" panose="020B0502040204020203" charset="0"/>
                <a:cs typeface="Segoe UI" panose="020B0502040204020203" charset="0"/>
              </a:rPr>
              <a:t>A separate provision for collection of domestic and recyclable waste.</a:t>
            </a:r>
            <a:endParaRPr lang="en-US" altLang="ko-KR" sz="2000" dirty="0">
              <a:solidFill>
                <a:schemeClr val="bg1"/>
              </a:solidFill>
              <a:latin typeface="Segoe UI" panose="020B0502040204020203" charset="0"/>
              <a:cs typeface="Segoe UI" panose="020B0502040204020203" charset="0"/>
            </a:endParaRPr>
          </a:p>
          <a:p>
            <a:pPr algn="just">
              <a:buClrTx/>
              <a:buSzTx/>
              <a:buFontTx/>
            </a:pPr>
            <a:endParaRPr lang="en-US" altLang="ko-KR" sz="2000" dirty="0">
              <a:solidFill>
                <a:schemeClr val="bg1"/>
              </a:solidFill>
              <a:latin typeface="Segoe UI" panose="020B0502040204020203" charset="0"/>
              <a:cs typeface="Segoe UI" panose="020B0502040204020203" charset="0"/>
            </a:endParaRPr>
          </a:p>
          <a:p>
            <a:pPr algn="just">
              <a:buClrTx/>
              <a:buSzTx/>
              <a:buFontTx/>
            </a:pPr>
            <a:r>
              <a:rPr lang="en-US" altLang="ko-KR" sz="2000" dirty="0">
                <a:solidFill>
                  <a:schemeClr val="bg1"/>
                </a:solidFill>
                <a:latin typeface="Segoe UI" panose="020B0502040204020203" charset="0"/>
                <a:cs typeface="Segoe UI" panose="020B0502040204020203" charset="0"/>
              </a:rPr>
              <a:t>Sell requests genration with location of recyclable material </a:t>
            </a:r>
            <a:endParaRPr lang="en-US" altLang="ko-KR" sz="2000" dirty="0">
              <a:solidFill>
                <a:schemeClr val="bg1"/>
              </a:solidFill>
              <a:latin typeface="Segoe UI" panose="020B0502040204020203" charset="0"/>
              <a:cs typeface="Segoe UI" panose="020B0502040204020203" charset="0"/>
            </a:endParaRPr>
          </a:p>
          <a:p>
            <a:pPr algn="just">
              <a:buClrTx/>
              <a:buSzTx/>
              <a:buFontTx/>
            </a:pPr>
            <a:r>
              <a:rPr lang="en-US" altLang="ko-KR" sz="2000" dirty="0">
                <a:solidFill>
                  <a:schemeClr val="bg1"/>
                </a:solidFill>
                <a:latin typeface="Segoe UI" panose="020B0502040204020203" charset="0"/>
                <a:cs typeface="Segoe UI" panose="020B0502040204020203" charset="0"/>
              </a:rPr>
              <a:t>in database that can be viewed by Municipalities  and  Waste Management , or Recycling Firms.</a:t>
            </a:r>
            <a:endParaRPr lang="en-US" altLang="ko-KR" sz="2000" dirty="0">
              <a:solidFill>
                <a:schemeClr val="bg1"/>
              </a:solidFill>
              <a:latin typeface="Segoe UI" panose="020B0502040204020203" charset="0"/>
              <a:cs typeface="Segoe UI" panose="020B0502040204020203" charset="0"/>
            </a:endParaRPr>
          </a:p>
          <a:p>
            <a:pPr algn="just">
              <a:buClrTx/>
              <a:buSzTx/>
              <a:buFontTx/>
            </a:pPr>
            <a:endParaRPr lang="en-US" altLang="ko-KR" sz="2000" dirty="0">
              <a:solidFill>
                <a:schemeClr val="bg1"/>
              </a:solidFill>
              <a:latin typeface="Segoe UI" panose="020B0502040204020203" charset="0"/>
              <a:cs typeface="Segoe UI" panose="020B0502040204020203" charset="0"/>
            </a:endParaRPr>
          </a:p>
          <a:p>
            <a:pPr algn="just">
              <a:buClrTx/>
              <a:buSzTx/>
              <a:buFontTx/>
            </a:pPr>
            <a:r>
              <a:rPr lang="en-US" altLang="ko-KR" sz="2000" dirty="0">
                <a:solidFill>
                  <a:schemeClr val="bg1"/>
                </a:solidFill>
                <a:latin typeface="Segoe UI" panose="020B0502040204020203" charset="0"/>
                <a:cs typeface="Segoe UI" panose="020B0502040204020203" charset="0"/>
              </a:rPr>
              <a:t>Storing Location Data and using it to optimize routes by APIs for better deploying of Garbage Pickup Resources.</a:t>
            </a:r>
            <a:endParaRPr lang="en-US" altLang="ko-KR" sz="2000" dirty="0">
              <a:solidFill>
                <a:schemeClr val="bg1"/>
              </a:solidFill>
              <a:latin typeface="Segoe UI" panose="020B0502040204020203" charset="0"/>
              <a:cs typeface="Segoe UI" panose="020B0502040204020203" charset="0"/>
            </a:endParaRPr>
          </a:p>
        </p:txBody>
      </p:sp>
      <p:pic>
        <p:nvPicPr>
          <p:cNvPr id="35" name="Picture 34" descr="logo"/>
          <p:cNvPicPr>
            <a:picLocks noChangeAspect="1"/>
          </p:cNvPicPr>
          <p:nvPr/>
        </p:nvPicPr>
        <p:blipFill>
          <a:blip r:embed="rId2"/>
          <a:stretch>
            <a:fillRect/>
          </a:stretch>
        </p:blipFill>
        <p:spPr>
          <a:xfrm>
            <a:off x="7826375" y="355600"/>
            <a:ext cx="3317240" cy="9391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75150" y="268605"/>
            <a:ext cx="3442335"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HOW IT HELPS</a:t>
            </a:r>
            <a:endParaRPr lang="en-US" sz="48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1033145" y="1898333"/>
            <a:ext cx="10126345" cy="3476625"/>
          </a:xfrm>
          <a:prstGeom prst="rect">
            <a:avLst/>
          </a:prstGeom>
          <a:noFill/>
        </p:spPr>
        <p:txBody>
          <a:bodyPr wrap="square" rtlCol="0" anchor="ctr">
            <a:spAutoFit/>
          </a:bodyPr>
          <a:lstStyle/>
          <a:p>
            <a:pPr algn="just">
              <a:buClrTx/>
              <a:buSzTx/>
              <a:buFontTx/>
              <a:buNone/>
            </a:pPr>
            <a:r>
              <a:rPr lang="en-US" altLang="ko-KR" sz="2000" dirty="0">
                <a:solidFill>
                  <a:schemeClr val="bg1"/>
                </a:solidFill>
                <a:latin typeface="Segoe UI" panose="020B0502040204020203" charset="0"/>
                <a:cs typeface="Segoe UI" panose="020B0502040204020203" charset="0"/>
              </a:rPr>
              <a:t>1. This project is beneficial to both citizens as users and also the municipalities and other agencies.</a:t>
            </a:r>
            <a:endParaRPr lang="en-US" altLang="ko-KR" sz="2000" dirty="0">
              <a:solidFill>
                <a:schemeClr val="bg1"/>
              </a:solidFill>
              <a:latin typeface="Segoe UI" panose="020B0502040204020203" charset="0"/>
              <a:cs typeface="Segoe UI" panose="020B0502040204020203" charset="0"/>
            </a:endParaRPr>
          </a:p>
          <a:p>
            <a:pPr algn="just">
              <a:buClrTx/>
              <a:buSzTx/>
              <a:buFontTx/>
              <a:buNone/>
            </a:pPr>
            <a:r>
              <a:rPr lang="en-US" altLang="ko-KR" sz="2000" dirty="0">
                <a:solidFill>
                  <a:schemeClr val="bg1"/>
                </a:solidFill>
                <a:latin typeface="Segoe UI" panose="020B0502040204020203" charset="0"/>
                <a:cs typeface="Segoe UI" panose="020B0502040204020203" charset="0"/>
              </a:rPr>
              <a:t>It provides them encouragement to separate the waste at source to their own benefit of selling it for a price with such user-friendly portal.Thus promotes wate segregation.</a:t>
            </a:r>
            <a:endParaRPr lang="en-US" altLang="ko-KR" sz="2000" dirty="0">
              <a:solidFill>
                <a:schemeClr val="bg1"/>
              </a:solidFill>
              <a:latin typeface="Segoe UI" panose="020B0502040204020203" charset="0"/>
              <a:cs typeface="Segoe UI" panose="020B0502040204020203" charset="0"/>
            </a:endParaRPr>
          </a:p>
          <a:p>
            <a:pPr algn="just">
              <a:buClrTx/>
              <a:buSzTx/>
              <a:buFontTx/>
              <a:buNone/>
            </a:pPr>
            <a:endParaRPr lang="en-US" altLang="ko-KR" sz="2000" dirty="0">
              <a:solidFill>
                <a:schemeClr val="bg1"/>
              </a:solidFill>
              <a:latin typeface="Segoe UI" panose="020B0502040204020203" charset="0"/>
              <a:cs typeface="Segoe UI" panose="020B0502040204020203" charset="0"/>
            </a:endParaRPr>
          </a:p>
          <a:p>
            <a:pPr algn="just">
              <a:buClrTx/>
              <a:buSzTx/>
              <a:buFontTx/>
              <a:buNone/>
            </a:pPr>
            <a:r>
              <a:rPr lang="en-US" altLang="ko-KR" sz="2000" dirty="0">
                <a:solidFill>
                  <a:schemeClr val="bg1"/>
                </a:solidFill>
                <a:latin typeface="Segoe UI" panose="020B0502040204020203" charset="0"/>
                <a:cs typeface="Segoe UI" panose="020B0502040204020203" charset="0"/>
              </a:rPr>
              <a:t>2. The Municipalities can now keep a track of different types of waste coming in , because as per currrent reports only 29% of the waste is recycled of the 44+ million tonnes of waste collected from urban areas.</a:t>
            </a:r>
            <a:endParaRPr lang="en-US" altLang="ko-KR" sz="2000" dirty="0">
              <a:solidFill>
                <a:schemeClr val="bg1"/>
              </a:solidFill>
              <a:latin typeface="Segoe UI" panose="020B0502040204020203" charset="0"/>
              <a:cs typeface="Segoe UI" panose="020B0502040204020203" charset="0"/>
            </a:endParaRPr>
          </a:p>
          <a:p>
            <a:pPr algn="just">
              <a:buClrTx/>
              <a:buSzTx/>
              <a:buFontTx/>
              <a:buNone/>
            </a:pPr>
            <a:endParaRPr lang="en-US" altLang="ko-KR" sz="2000" dirty="0">
              <a:solidFill>
                <a:schemeClr val="bg1"/>
              </a:solidFill>
              <a:latin typeface="Segoe UI" panose="020B0502040204020203" charset="0"/>
              <a:cs typeface="Segoe UI" panose="020B0502040204020203" charset="0"/>
            </a:endParaRPr>
          </a:p>
          <a:p>
            <a:pPr algn="just">
              <a:buClrTx/>
              <a:buSzTx/>
              <a:buFontTx/>
              <a:buNone/>
            </a:pPr>
            <a:r>
              <a:rPr lang="en-US" altLang="ko-KR" sz="2000" dirty="0">
                <a:solidFill>
                  <a:schemeClr val="bg1"/>
                </a:solidFill>
                <a:latin typeface="Segoe UI" panose="020B0502040204020203" charset="0"/>
                <a:cs typeface="Segoe UI" panose="020B0502040204020203" charset="0"/>
              </a:rPr>
              <a:t>3. The recycling industry benefits from having a direct connection with the potential sell of junk.</a:t>
            </a:r>
            <a:endParaRPr lang="en-US" altLang="ko-KR" sz="2000" dirty="0">
              <a:solidFill>
                <a:schemeClr val="bg1"/>
              </a:solidFill>
              <a:latin typeface="Segoe UI" panose="020B0502040204020203" charset="0"/>
              <a:cs typeface="Segoe UI" panose="020B05020402040202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0620" y="340360"/>
            <a:ext cx="9890760"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SELECTING TYPE OF WASTE IN THE WEBSITE</a:t>
            </a:r>
            <a:endParaRPr lang="en-US" sz="32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358775" y="2330768"/>
            <a:ext cx="2840355" cy="3476625"/>
          </a:xfrm>
          <a:prstGeom prst="rect">
            <a:avLst/>
          </a:prstGeom>
          <a:noFill/>
        </p:spPr>
        <p:txBody>
          <a:bodyPr wrap="square" rtlCol="0" anchor="ctr">
            <a:spAutoFit/>
          </a:bodyPr>
          <a:lstStyle/>
          <a:p>
            <a:pPr algn="l">
              <a:buClrTx/>
              <a:buSzTx/>
              <a:buFontTx/>
              <a:buNone/>
            </a:pPr>
            <a:r>
              <a:rPr lang="en-US" altLang="ko-KR" sz="2000" dirty="0">
                <a:solidFill>
                  <a:schemeClr val="bg1"/>
                </a:solidFill>
                <a:latin typeface="Segoe UI" panose="020B0502040204020203" charset="0"/>
                <a:cs typeface="Segoe UI" panose="020B0502040204020203" charset="0"/>
              </a:rPr>
              <a:t>The User can choose what kind of waste he wants to be picked up. The basic kinds  included are domestic &amp; recyclable (papers,plastic,metal ,E-waste) and  there's a provision to generate sell requests for recyclable materials.</a:t>
            </a:r>
            <a:endParaRPr lang="en-US" altLang="ko-KR" sz="2000" dirty="0">
              <a:solidFill>
                <a:schemeClr val="bg1"/>
              </a:solidFill>
              <a:latin typeface="Segoe UI" panose="020B0502040204020203" charset="0"/>
              <a:cs typeface="Segoe UI" panose="020B0502040204020203" charset="0"/>
            </a:endParaRPr>
          </a:p>
        </p:txBody>
      </p:sp>
      <p:pic>
        <p:nvPicPr>
          <p:cNvPr id="11" name="Picture 10" descr="TrashExEHover"/>
          <p:cNvPicPr>
            <a:picLocks noChangeAspect="1"/>
          </p:cNvPicPr>
          <p:nvPr/>
        </p:nvPicPr>
        <p:blipFill>
          <a:blip r:embed="rId1"/>
          <a:stretch>
            <a:fillRect/>
          </a:stretch>
        </p:blipFill>
        <p:spPr>
          <a:xfrm>
            <a:off x="3559810" y="1799590"/>
            <a:ext cx="7999730" cy="47948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15285" y="513080"/>
            <a:ext cx="5477510"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REQUEST FORM FILLING</a:t>
            </a:r>
            <a:endParaRPr 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379095" y="2368550"/>
            <a:ext cx="2878455" cy="3476625"/>
          </a:xfrm>
          <a:prstGeom prst="rect">
            <a:avLst/>
          </a:prstGeom>
          <a:noFill/>
        </p:spPr>
        <p:txBody>
          <a:bodyPr wrap="square" rtlCol="0" anchor="ctr">
            <a:spAutoFit/>
          </a:bodyPr>
          <a:lstStyle/>
          <a:p>
            <a:pPr algn="l">
              <a:buClrTx/>
              <a:buSzTx/>
              <a:buFontTx/>
            </a:pPr>
            <a:r>
              <a:rPr lang="en-US" altLang="ko-KR" sz="2000" dirty="0">
                <a:solidFill>
                  <a:schemeClr val="bg1"/>
                </a:solidFill>
                <a:latin typeface="Segoe UI" panose="020B0502040204020203" charset="0"/>
                <a:cs typeface="Segoe UI" panose="020B0502040204020203" charset="0"/>
              </a:rPr>
              <a:t>A simple interface for just domestic waste pickup and also a suto genrated form for selecting requests for recyclable maetrial sell.The User is then redirected to the location choosing on Google Maps using its JavaScript API.</a:t>
            </a:r>
            <a:endParaRPr lang="en-US" altLang="ko-KR" sz="2000" dirty="0">
              <a:solidFill>
                <a:schemeClr val="bg1"/>
              </a:solidFill>
              <a:latin typeface="Segoe UI" panose="020B0502040204020203" charset="0"/>
              <a:cs typeface="Segoe UI" panose="020B0502040204020203" charset="0"/>
            </a:endParaRPr>
          </a:p>
        </p:txBody>
      </p:sp>
      <p:pic>
        <p:nvPicPr>
          <p:cNvPr id="13" name="Picture 12" descr="Filling Info Form"/>
          <p:cNvPicPr>
            <a:picLocks noChangeAspect="1"/>
          </p:cNvPicPr>
          <p:nvPr/>
        </p:nvPicPr>
        <p:blipFill>
          <a:blip r:embed="rId1"/>
          <a:stretch>
            <a:fillRect/>
          </a:stretch>
        </p:blipFill>
        <p:spPr>
          <a:xfrm>
            <a:off x="3618230" y="1789430"/>
            <a:ext cx="8128635" cy="4635500"/>
          </a:xfrm>
          <a:prstGeom prst="rect">
            <a:avLst/>
          </a:prstGeom>
        </p:spPr>
      </p:pic>
      <p:sp>
        <p:nvSpPr>
          <p:cNvPr id="2" name="Text Box 1"/>
          <p:cNvSpPr txBox="1"/>
          <p:nvPr/>
        </p:nvSpPr>
        <p:spPr>
          <a:xfrm>
            <a:off x="625475" y="6471285"/>
            <a:ext cx="11252835" cy="368300"/>
          </a:xfrm>
          <a:prstGeom prst="rect">
            <a:avLst/>
          </a:prstGeom>
          <a:noFill/>
        </p:spPr>
        <p:txBody>
          <a:bodyPr wrap="square" rtlCol="0">
            <a:spAutoFit/>
          </a:bodyPr>
          <a:p>
            <a:r>
              <a:rPr lang="en-IN" altLang="en-US">
                <a:solidFill>
                  <a:schemeClr val="bg1"/>
                </a:solidFill>
                <a:latin typeface="Segoe UI" panose="020B0502040204020203" charset="0"/>
                <a:cs typeface="Segoe UI" panose="020B0502040204020203" charset="0"/>
              </a:rPr>
              <a:t>Video  : https://drive.google.com/drive/folders/1JPVz-CyiO8gV3oQhc_8OH0RiLvXSx8mM?usp=sharing</a:t>
            </a:r>
            <a:endParaRPr lang="en-IN" altLang="en-US">
              <a:solidFill>
                <a:schemeClr val="bg1"/>
              </a:solidFill>
              <a:latin typeface="Segoe UI" panose="020B0502040204020203" charset="0"/>
              <a:cs typeface="Segoe UI" panose="020B0502040204020203"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2610" y="374015"/>
            <a:ext cx="11066780" cy="645160"/>
          </a:xfrm>
          <a:prstGeom prst="rect">
            <a:avLst/>
          </a:prstGeom>
          <a:noFill/>
        </p:spPr>
        <p:txBody>
          <a:bodyPr wrap="square" rtlCol="0" anchor="ctr">
            <a:spAutoFit/>
          </a:bodyPr>
          <a:lstStyle/>
          <a:p>
            <a:r>
              <a:rPr lang="en-US" sz="3600" b="1" dirty="0">
                <a:solidFill>
                  <a:schemeClr val="bg1"/>
                </a:solidFill>
                <a:latin typeface="Segoe UI" panose="020B0502040204020203" charset="0"/>
                <a:cs typeface="Segoe UI" panose="020B0502040204020203" charset="0"/>
              </a:rPr>
              <a:t>GOOGLE MAPS FOR RETRIEVING LOCATION DATA </a:t>
            </a:r>
            <a:endParaRPr lang="en-US" sz="3600" b="1" dirty="0">
              <a:solidFill>
                <a:schemeClr val="bg1"/>
              </a:solidFill>
              <a:latin typeface="Segoe UI" panose="020B0502040204020203" charset="0"/>
              <a:cs typeface="Segoe UI" panose="020B0502040204020203" charset="0"/>
            </a:endParaRPr>
          </a:p>
        </p:txBody>
      </p:sp>
      <p:sp>
        <p:nvSpPr>
          <p:cNvPr id="5" name="TextBox 4"/>
          <p:cNvSpPr txBox="1"/>
          <p:nvPr/>
        </p:nvSpPr>
        <p:spPr>
          <a:xfrm>
            <a:off x="898525" y="2460308"/>
            <a:ext cx="2218690" cy="1938020"/>
          </a:xfrm>
          <a:prstGeom prst="rect">
            <a:avLst/>
          </a:prstGeom>
          <a:noFill/>
        </p:spPr>
        <p:txBody>
          <a:bodyPr wrap="square" rtlCol="0" anchor="ctr">
            <a:spAutoFit/>
          </a:bodyPr>
          <a:lstStyle/>
          <a:p>
            <a:r>
              <a:rPr lang="en-US" altLang="ko-KR" sz="2000" dirty="0">
                <a:solidFill>
                  <a:schemeClr val="bg1"/>
                </a:solidFill>
                <a:latin typeface="Segoe UI" panose="020B0502040204020203" charset="0"/>
                <a:cs typeface="Segoe UI" panose="020B0502040204020203" charset="0"/>
              </a:rPr>
              <a:t>An Integrated Google Map in the UI to get exact pickup location of the waste.</a:t>
            </a:r>
            <a:endParaRPr lang="en-US" altLang="ko-KR" sz="2000" dirty="0">
              <a:solidFill>
                <a:schemeClr val="bg1"/>
              </a:solidFill>
              <a:latin typeface="Segoe UI" panose="020B0502040204020203" charset="0"/>
              <a:cs typeface="Segoe UI" panose="020B0502040204020203" charset="0"/>
            </a:endParaRPr>
          </a:p>
        </p:txBody>
      </p:sp>
      <p:pic>
        <p:nvPicPr>
          <p:cNvPr id="10" name="Picture 9" descr="Choosing location"/>
          <p:cNvPicPr>
            <a:picLocks noChangeAspect="1"/>
          </p:cNvPicPr>
          <p:nvPr/>
        </p:nvPicPr>
        <p:blipFill>
          <a:blip r:embed="rId1"/>
          <a:stretch>
            <a:fillRect/>
          </a:stretch>
        </p:blipFill>
        <p:spPr>
          <a:xfrm>
            <a:off x="3531870" y="1234440"/>
            <a:ext cx="8482330" cy="5138420"/>
          </a:xfrm>
          <a:prstGeom prst="rect">
            <a:avLst/>
          </a:prstGeom>
        </p:spPr>
      </p:pic>
    </p:spTree>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6856</Words>
  <Application>WPS Presentation</Application>
  <PresentationFormat>Widescreen</PresentationFormat>
  <Paragraphs>148</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SimSun</vt:lpstr>
      <vt:lpstr>Wingdings</vt:lpstr>
      <vt:lpstr>Segoe UI</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Feasibility</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KIIT</cp:lastModifiedBy>
  <cp:revision>7</cp:revision>
  <dcterms:created xsi:type="dcterms:W3CDTF">2020-04-30T15:05:00Z</dcterms:created>
  <dcterms:modified xsi:type="dcterms:W3CDTF">2020-05-01T08:55:46Z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